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7"/>
  </p:handoutMasterIdLst>
  <p:sldIdLst>
    <p:sldId id="266" r:id="rId5"/>
    <p:sldId id="263" r:id="rId6"/>
    <p:sldId id="267" r:id="rId7"/>
    <p:sldId id="269" r:id="rId8"/>
    <p:sldId id="268" r:id="rId9"/>
    <p:sldId id="271" r:id="rId10"/>
    <p:sldId id="272" r:id="rId11"/>
    <p:sldId id="273" r:id="rId12"/>
    <p:sldId id="276" r:id="rId13"/>
    <p:sldId id="270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1A"/>
    <a:srgbClr val="F7F703"/>
    <a:srgbClr val="F6EB0A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0F009-F7C1-4362-91EE-5104D84F04E2}" v="61" dt="2024-02-07T22:43:21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 autoAdjust="0"/>
    <p:restoredTop sz="96327"/>
  </p:normalViewPr>
  <p:slideViewPr>
    <p:cSldViewPr snapToGrid="0">
      <p:cViewPr varScale="1">
        <p:scale>
          <a:sx n="91" d="100"/>
          <a:sy n="91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Wynn" userId="35e05441-8a04-4b43-b657-31b3813ef3cd" providerId="ADAL" clId="{C4E3BD9D-AC8D-1649-ACAE-DE9F0241B080}"/>
    <pc:docChg chg="undo custSel modSld modMainMaster">
      <pc:chgData name="Hannah Wynn" userId="35e05441-8a04-4b43-b657-31b3813ef3cd" providerId="ADAL" clId="{C4E3BD9D-AC8D-1649-ACAE-DE9F0241B080}" dt="2022-05-18T01:28:43.482" v="257"/>
      <pc:docMkLst>
        <pc:docMk/>
      </pc:docMkLst>
      <pc:sldChg chg="addSp modSp mod">
        <pc:chgData name="Hannah Wynn" userId="35e05441-8a04-4b43-b657-31b3813ef3cd" providerId="ADAL" clId="{C4E3BD9D-AC8D-1649-ACAE-DE9F0241B080}" dt="2022-05-17T19:38:00.084" v="123" actId="1076"/>
        <pc:sldMkLst>
          <pc:docMk/>
          <pc:sldMk cId="4142013297" sldId="256"/>
        </pc:sldMkLst>
        <pc:spChg chg="mod">
          <ac:chgData name="Hannah Wynn" userId="35e05441-8a04-4b43-b657-31b3813ef3cd" providerId="ADAL" clId="{C4E3BD9D-AC8D-1649-ACAE-DE9F0241B080}" dt="2022-05-17T19:37:50.285" v="119" actId="27636"/>
          <ac:spMkLst>
            <pc:docMk/>
            <pc:sldMk cId="4142013297" sldId="256"/>
            <ac:spMk id="2" creationId="{FCDCD9EA-7BEC-4D54-841D-DDA01401E3B7}"/>
          </ac:spMkLst>
        </pc:spChg>
        <pc:spChg chg="add mod">
          <ac:chgData name="Hannah Wynn" userId="35e05441-8a04-4b43-b657-31b3813ef3cd" providerId="ADAL" clId="{C4E3BD9D-AC8D-1649-ACAE-DE9F0241B080}" dt="2022-05-17T19:38:00.084" v="123" actId="1076"/>
          <ac:spMkLst>
            <pc:docMk/>
            <pc:sldMk cId="4142013297" sldId="256"/>
            <ac:spMk id="4" creationId="{ACB630A2-CF24-D570-89F3-0FC8B8056209}"/>
          </ac:spMkLst>
        </pc:spChg>
      </pc:sldChg>
      <pc:sldChg chg="addSp delSp modSp mod">
        <pc:chgData name="Hannah Wynn" userId="35e05441-8a04-4b43-b657-31b3813ef3cd" providerId="ADAL" clId="{C4E3BD9D-AC8D-1649-ACAE-DE9F0241B080}" dt="2022-05-17T20:50:04.017" v="226" actId="207"/>
        <pc:sldMkLst>
          <pc:docMk/>
          <pc:sldMk cId="926864637" sldId="263"/>
        </pc:sldMkLst>
        <pc:spChg chg="mod">
          <ac:chgData name="Hannah Wynn" userId="35e05441-8a04-4b43-b657-31b3813ef3cd" providerId="ADAL" clId="{C4E3BD9D-AC8D-1649-ACAE-DE9F0241B080}" dt="2022-05-17T20:50:04.017" v="226" actId="207"/>
          <ac:spMkLst>
            <pc:docMk/>
            <pc:sldMk cId="926864637" sldId="263"/>
            <ac:spMk id="5" creationId="{05EA83E2-E700-434C-873E-7CDCB861793B}"/>
          </ac:spMkLst>
        </pc:spChg>
        <pc:spChg chg="add del mod">
          <ac:chgData name="Hannah Wynn" userId="35e05441-8a04-4b43-b657-31b3813ef3cd" providerId="ADAL" clId="{C4E3BD9D-AC8D-1649-ACAE-DE9F0241B080}" dt="2022-05-17T20:50:01.092" v="225" actId="478"/>
          <ac:spMkLst>
            <pc:docMk/>
            <pc:sldMk cId="926864637" sldId="263"/>
            <ac:spMk id="6" creationId="{17AAEDC6-5BB8-99F6-FCEB-CD17F85B8F3C}"/>
          </ac:spMkLst>
        </pc:spChg>
      </pc:sldChg>
      <pc:sldChg chg="addSp modSp">
        <pc:chgData name="Hannah Wynn" userId="35e05441-8a04-4b43-b657-31b3813ef3cd" providerId="ADAL" clId="{C4E3BD9D-AC8D-1649-ACAE-DE9F0241B080}" dt="2022-05-17T19:38:02.954" v="124"/>
        <pc:sldMkLst>
          <pc:docMk/>
          <pc:sldMk cId="1021340198" sldId="264"/>
        </pc:sldMkLst>
        <pc:spChg chg="add mod">
          <ac:chgData name="Hannah Wynn" userId="35e05441-8a04-4b43-b657-31b3813ef3cd" providerId="ADAL" clId="{C4E3BD9D-AC8D-1649-ACAE-DE9F0241B080}" dt="2022-05-17T19:38:02.954" v="124"/>
          <ac:spMkLst>
            <pc:docMk/>
            <pc:sldMk cId="1021340198" sldId="264"/>
            <ac:spMk id="4" creationId="{163A90BE-2D63-5928-1BC7-52DBDAF5BB12}"/>
          </ac:spMkLst>
        </pc:spChg>
      </pc:sldChg>
      <pc:sldChg chg="addSp delSp modSp mod">
        <pc:chgData name="Hannah Wynn" userId="35e05441-8a04-4b43-b657-31b3813ef3cd" providerId="ADAL" clId="{C4E3BD9D-AC8D-1649-ACAE-DE9F0241B080}" dt="2022-05-17T20:50:54.953" v="250" actId="20577"/>
        <pc:sldMkLst>
          <pc:docMk/>
          <pc:sldMk cId="1410979024" sldId="265"/>
        </pc:sldMkLst>
        <pc:spChg chg="add del mod">
          <ac:chgData name="Hannah Wynn" userId="35e05441-8a04-4b43-b657-31b3813ef3cd" providerId="ADAL" clId="{C4E3BD9D-AC8D-1649-ACAE-DE9F0241B080}" dt="2022-05-17T20:50:32.916" v="234" actId="478"/>
          <ac:spMkLst>
            <pc:docMk/>
            <pc:sldMk cId="1410979024" sldId="265"/>
            <ac:spMk id="4" creationId="{020D3672-7084-4575-CBB3-35D02623B9A5}"/>
          </ac:spMkLst>
        </pc:spChg>
        <pc:spChg chg="add del mod">
          <ac:chgData name="Hannah Wynn" userId="35e05441-8a04-4b43-b657-31b3813ef3cd" providerId="ADAL" clId="{C4E3BD9D-AC8D-1649-ACAE-DE9F0241B080}" dt="2022-05-17T20:50:23.394" v="231"/>
          <ac:spMkLst>
            <pc:docMk/>
            <pc:sldMk cId="1410979024" sldId="265"/>
            <ac:spMk id="5" creationId="{503B5591-D295-397C-707C-3360AAEAFCBF}"/>
          </ac:spMkLst>
        </pc:spChg>
        <pc:spChg chg="add mod">
          <ac:chgData name="Hannah Wynn" userId="35e05441-8a04-4b43-b657-31b3813ef3cd" providerId="ADAL" clId="{C4E3BD9D-AC8D-1649-ACAE-DE9F0241B080}" dt="2022-05-17T20:50:54.953" v="250" actId="20577"/>
          <ac:spMkLst>
            <pc:docMk/>
            <pc:sldMk cId="1410979024" sldId="265"/>
            <ac:spMk id="6" creationId="{8F746DD2-0290-7E3E-7523-6B5D2BF87D6D}"/>
          </ac:spMkLst>
        </pc:spChg>
      </pc:sldChg>
      <pc:sldChg chg="addSp modSp">
        <pc:chgData name="Hannah Wynn" userId="35e05441-8a04-4b43-b657-31b3813ef3cd" providerId="ADAL" clId="{C4E3BD9D-AC8D-1649-ACAE-DE9F0241B080}" dt="2022-05-17T20:50:58.050" v="251"/>
        <pc:sldMkLst>
          <pc:docMk/>
          <pc:sldMk cId="3670184698" sldId="266"/>
        </pc:sldMkLst>
        <pc:spChg chg="add mod">
          <ac:chgData name="Hannah Wynn" userId="35e05441-8a04-4b43-b657-31b3813ef3cd" providerId="ADAL" clId="{C4E3BD9D-AC8D-1649-ACAE-DE9F0241B080}" dt="2022-05-17T20:50:58.050" v="251"/>
          <ac:spMkLst>
            <pc:docMk/>
            <pc:sldMk cId="3670184698" sldId="266"/>
            <ac:spMk id="4" creationId="{D84B3796-5C66-5B48-7975-67E2AB3EE97E}"/>
          </ac:spMkLst>
        </pc:spChg>
      </pc:sldChg>
      <pc:sldChg chg="addSp modSp">
        <pc:chgData name="Hannah Wynn" userId="35e05441-8a04-4b43-b657-31b3813ef3cd" providerId="ADAL" clId="{C4E3BD9D-AC8D-1649-ACAE-DE9F0241B080}" dt="2022-05-17T19:38:20.408" v="127"/>
        <pc:sldMkLst>
          <pc:docMk/>
          <pc:sldMk cId="3362420180" sldId="267"/>
        </pc:sldMkLst>
        <pc:spChg chg="mod">
          <ac:chgData name="Hannah Wynn" userId="35e05441-8a04-4b43-b657-31b3813ef3cd" providerId="ADAL" clId="{C4E3BD9D-AC8D-1649-ACAE-DE9F0241B080}" dt="2022-05-17T19:38:12.848" v="126"/>
          <ac:spMkLst>
            <pc:docMk/>
            <pc:sldMk cId="3362420180" sldId="267"/>
            <ac:spMk id="2" creationId="{EA1951B3-96CA-1259-18BE-72E65720EC16}"/>
          </ac:spMkLst>
        </pc:spChg>
        <pc:spChg chg="mod">
          <ac:chgData name="Hannah Wynn" userId="35e05441-8a04-4b43-b657-31b3813ef3cd" providerId="ADAL" clId="{C4E3BD9D-AC8D-1649-ACAE-DE9F0241B080}" dt="2022-05-17T19:38:20.408" v="127"/>
          <ac:spMkLst>
            <pc:docMk/>
            <pc:sldMk cId="3362420180" sldId="267"/>
            <ac:spMk id="3" creationId="{8BE02727-E3B4-14E3-BE59-93D0EC903897}"/>
          </ac:spMkLst>
        </pc:spChg>
        <pc:spChg chg="add mod">
          <ac:chgData name="Hannah Wynn" userId="35e05441-8a04-4b43-b657-31b3813ef3cd" providerId="ADAL" clId="{C4E3BD9D-AC8D-1649-ACAE-DE9F0241B080}" dt="2022-05-17T19:38:05.119" v="125"/>
          <ac:spMkLst>
            <pc:docMk/>
            <pc:sldMk cId="3362420180" sldId="267"/>
            <ac:spMk id="4" creationId="{21447637-A02B-6C3B-A913-6AFE8DCD6336}"/>
          </ac:spMkLst>
        </pc:spChg>
      </pc:sldChg>
      <pc:sldChg chg="addSp modSp">
        <pc:chgData name="Hannah Wynn" userId="35e05441-8a04-4b43-b657-31b3813ef3cd" providerId="ADAL" clId="{C4E3BD9D-AC8D-1649-ACAE-DE9F0241B080}" dt="2022-05-17T20:51:00.706" v="252"/>
        <pc:sldMkLst>
          <pc:docMk/>
          <pc:sldMk cId="3171317997" sldId="268"/>
        </pc:sldMkLst>
        <pc:spChg chg="add mod">
          <ac:chgData name="Hannah Wynn" userId="35e05441-8a04-4b43-b657-31b3813ef3cd" providerId="ADAL" clId="{C4E3BD9D-AC8D-1649-ACAE-DE9F0241B080}" dt="2022-05-17T20:51:00.706" v="252"/>
          <ac:spMkLst>
            <pc:docMk/>
            <pc:sldMk cId="3171317997" sldId="268"/>
            <ac:spMk id="4" creationId="{9CCD1D2E-99C9-2A7F-3AC0-53EF54DB9117}"/>
          </ac:spMkLst>
        </pc:spChg>
      </pc:sldChg>
      <pc:sldMasterChg chg="modSldLayout">
        <pc:chgData name="Hannah Wynn" userId="35e05441-8a04-4b43-b657-31b3813ef3cd" providerId="ADAL" clId="{C4E3BD9D-AC8D-1649-ACAE-DE9F0241B080}" dt="2022-05-18T01:28:43.482" v="257"/>
        <pc:sldMasterMkLst>
          <pc:docMk/>
          <pc:sldMasterMk cId="2048564080" sldId="2147483648"/>
        </pc:sldMasterMkLst>
        <pc:sldLayoutChg chg="addSp delSp modSp mod">
          <pc:chgData name="Hannah Wynn" userId="35e05441-8a04-4b43-b657-31b3813ef3cd" providerId="ADAL" clId="{C4E3BD9D-AC8D-1649-ACAE-DE9F0241B080}" dt="2022-05-12T23:58:28.573" v="19" actId="478"/>
          <pc:sldLayoutMkLst>
            <pc:docMk/>
            <pc:sldMasterMk cId="2048564080" sldId="2147483648"/>
            <pc:sldLayoutMk cId="4230380381" sldId="2147483649"/>
          </pc:sldLayoutMkLst>
          <pc:spChg chg="add del mod">
            <ac:chgData name="Hannah Wynn" userId="35e05441-8a04-4b43-b657-31b3813ef3cd" providerId="ADAL" clId="{C4E3BD9D-AC8D-1649-ACAE-DE9F0241B080}" dt="2022-05-12T23:57:36.862" v="1"/>
            <ac:spMkLst>
              <pc:docMk/>
              <pc:sldMasterMk cId="2048564080" sldId="2147483648"/>
              <pc:sldLayoutMk cId="4230380381" sldId="2147483649"/>
              <ac:spMk id="4" creationId="{42E5BE81-0736-FCFA-50E3-3A6FE0E9F4F9}"/>
            </ac:spMkLst>
          </pc:spChg>
          <pc:picChg chg="add mod">
            <ac:chgData name="Hannah Wynn" userId="35e05441-8a04-4b43-b657-31b3813ef3cd" providerId="ADAL" clId="{C4E3BD9D-AC8D-1649-ACAE-DE9F0241B080}" dt="2022-05-12T23:58:08.204" v="14" actId="1036"/>
            <ac:picMkLst>
              <pc:docMk/>
              <pc:sldMasterMk cId="2048564080" sldId="2147483648"/>
              <pc:sldLayoutMk cId="4230380381" sldId="2147483649"/>
              <ac:picMk id="5" creationId="{4FA5A0C1-6588-0AA1-2B06-52F41E6AA1AE}"/>
            </ac:picMkLst>
          </pc:picChg>
          <pc:picChg chg="mod">
            <ac:chgData name="Hannah Wynn" userId="35e05441-8a04-4b43-b657-31b3813ef3cd" providerId="ADAL" clId="{C4E3BD9D-AC8D-1649-ACAE-DE9F0241B080}" dt="2022-05-12T23:58:26.980" v="17"/>
            <ac:picMkLst>
              <pc:docMk/>
              <pc:sldMasterMk cId="2048564080" sldId="2147483648"/>
              <pc:sldLayoutMk cId="4230380381" sldId="2147483649"/>
              <ac:picMk id="6" creationId="{70925773-E287-A9FF-EBEA-3604E18DA40F}"/>
            </ac:picMkLst>
          </pc:picChg>
          <pc:picChg chg="del mod">
            <ac:chgData name="Hannah Wynn" userId="35e05441-8a04-4b43-b657-31b3813ef3cd" providerId="ADAL" clId="{C4E3BD9D-AC8D-1649-ACAE-DE9F0241B080}" dt="2022-05-12T23:58:28.573" v="19" actId="478"/>
            <ac:picMkLst>
              <pc:docMk/>
              <pc:sldMasterMk cId="2048564080" sldId="2147483648"/>
              <pc:sldLayoutMk cId="4230380381" sldId="2147483649"/>
              <ac:picMk id="7" creationId="{F4973E45-4968-5B64-B82D-6EF2829B0332}"/>
            </ac:picMkLst>
          </pc:picChg>
        </pc:sldLayoutChg>
        <pc:sldLayoutChg chg="addSp modSp">
          <pc:chgData name="Hannah Wynn" userId="35e05441-8a04-4b43-b657-31b3813ef3cd" providerId="ADAL" clId="{C4E3BD9D-AC8D-1649-ACAE-DE9F0241B080}" dt="2022-05-18T01:28:33.865" v="253"/>
          <pc:sldLayoutMkLst>
            <pc:docMk/>
            <pc:sldMasterMk cId="2048564080" sldId="2147483648"/>
            <pc:sldLayoutMk cId="3555397904" sldId="2147483650"/>
          </pc:sldLayoutMkLst>
          <pc:picChg chg="add mod">
            <ac:chgData name="Hannah Wynn" userId="35e05441-8a04-4b43-b657-31b3813ef3cd" providerId="ADAL" clId="{C4E3BD9D-AC8D-1649-ACAE-DE9F0241B080}" dt="2022-05-18T01:28:33.865" v="253"/>
            <ac:picMkLst>
              <pc:docMk/>
              <pc:sldMasterMk cId="2048564080" sldId="2147483648"/>
              <pc:sldLayoutMk cId="3555397904" sldId="2147483650"/>
              <ac:picMk id="4" creationId="{8EFE9791-43F6-E702-DC3C-39A9F114C85D}"/>
            </ac:picMkLst>
          </pc:picChg>
        </pc:sldLayoutChg>
        <pc:sldLayoutChg chg="addSp modSp">
          <pc:chgData name="Hannah Wynn" userId="35e05441-8a04-4b43-b657-31b3813ef3cd" providerId="ADAL" clId="{C4E3BD9D-AC8D-1649-ACAE-DE9F0241B080}" dt="2022-05-18T01:28:37.417" v="254"/>
          <pc:sldLayoutMkLst>
            <pc:docMk/>
            <pc:sldMasterMk cId="2048564080" sldId="2147483648"/>
            <pc:sldLayoutMk cId="2677961826" sldId="2147483652"/>
          </pc:sldLayoutMkLst>
          <pc:picChg chg="add mod">
            <ac:chgData name="Hannah Wynn" userId="35e05441-8a04-4b43-b657-31b3813ef3cd" providerId="ADAL" clId="{C4E3BD9D-AC8D-1649-ACAE-DE9F0241B080}" dt="2022-05-18T01:28:37.417" v="254"/>
            <ac:picMkLst>
              <pc:docMk/>
              <pc:sldMasterMk cId="2048564080" sldId="2147483648"/>
              <pc:sldLayoutMk cId="2677961826" sldId="2147483652"/>
              <ac:picMk id="5" creationId="{06D156A5-54C6-5A43-5FB2-B5F0B8674674}"/>
            </ac:picMkLst>
          </pc:picChg>
        </pc:sldLayoutChg>
        <pc:sldLayoutChg chg="addSp modSp">
          <pc:chgData name="Hannah Wynn" userId="35e05441-8a04-4b43-b657-31b3813ef3cd" providerId="ADAL" clId="{C4E3BD9D-AC8D-1649-ACAE-DE9F0241B080}" dt="2022-05-18T01:28:39.814" v="255"/>
          <pc:sldLayoutMkLst>
            <pc:docMk/>
            <pc:sldMasterMk cId="2048564080" sldId="2147483648"/>
            <pc:sldLayoutMk cId="2125469439" sldId="2147483653"/>
          </pc:sldLayoutMkLst>
          <pc:picChg chg="add mod">
            <ac:chgData name="Hannah Wynn" userId="35e05441-8a04-4b43-b657-31b3813ef3cd" providerId="ADAL" clId="{C4E3BD9D-AC8D-1649-ACAE-DE9F0241B080}" dt="2022-05-18T01:28:39.814" v="255"/>
            <ac:picMkLst>
              <pc:docMk/>
              <pc:sldMasterMk cId="2048564080" sldId="2147483648"/>
              <pc:sldLayoutMk cId="2125469439" sldId="2147483653"/>
              <ac:picMk id="7" creationId="{5A9A9828-F66D-2422-BD70-5715CCBF33E4}"/>
            </ac:picMkLst>
          </pc:picChg>
        </pc:sldLayoutChg>
        <pc:sldLayoutChg chg="addSp modSp">
          <pc:chgData name="Hannah Wynn" userId="35e05441-8a04-4b43-b657-31b3813ef3cd" providerId="ADAL" clId="{C4E3BD9D-AC8D-1649-ACAE-DE9F0241B080}" dt="2022-05-18T01:28:41.530" v="256"/>
          <pc:sldLayoutMkLst>
            <pc:docMk/>
            <pc:sldMasterMk cId="2048564080" sldId="2147483648"/>
            <pc:sldLayoutMk cId="4260924474" sldId="2147483654"/>
          </pc:sldLayoutMkLst>
          <pc:picChg chg="add mod">
            <ac:chgData name="Hannah Wynn" userId="35e05441-8a04-4b43-b657-31b3813ef3cd" providerId="ADAL" clId="{C4E3BD9D-AC8D-1649-ACAE-DE9F0241B080}" dt="2022-05-18T01:28:41.530" v="256"/>
            <ac:picMkLst>
              <pc:docMk/>
              <pc:sldMasterMk cId="2048564080" sldId="2147483648"/>
              <pc:sldLayoutMk cId="4260924474" sldId="2147483654"/>
              <ac:picMk id="3" creationId="{7D624C6A-2A6C-92AA-8919-CE11F98B6386}"/>
            </ac:picMkLst>
          </pc:picChg>
        </pc:sldLayoutChg>
        <pc:sldLayoutChg chg="addSp modSp">
          <pc:chgData name="Hannah Wynn" userId="35e05441-8a04-4b43-b657-31b3813ef3cd" providerId="ADAL" clId="{C4E3BD9D-AC8D-1649-ACAE-DE9F0241B080}" dt="2022-05-18T01:28:43.482" v="257"/>
          <pc:sldLayoutMkLst>
            <pc:docMk/>
            <pc:sldMasterMk cId="2048564080" sldId="2147483648"/>
            <pc:sldLayoutMk cId="342013517" sldId="2147483656"/>
          </pc:sldLayoutMkLst>
          <pc:picChg chg="add mod">
            <ac:chgData name="Hannah Wynn" userId="35e05441-8a04-4b43-b657-31b3813ef3cd" providerId="ADAL" clId="{C4E3BD9D-AC8D-1649-ACAE-DE9F0241B080}" dt="2022-05-18T01:28:43.482" v="257"/>
            <ac:picMkLst>
              <pc:docMk/>
              <pc:sldMasterMk cId="2048564080" sldId="2147483648"/>
              <pc:sldLayoutMk cId="342013517" sldId="2147483656"/>
              <ac:picMk id="5" creationId="{790DE2F2-54A1-843E-4ED7-647E9186D7FA}"/>
            </ac:picMkLst>
          </pc:picChg>
        </pc:sldLayoutChg>
        <pc:sldLayoutChg chg="addSp delSp modSp mod">
          <pc:chgData name="Hannah Wynn" userId="35e05441-8a04-4b43-b657-31b3813ef3cd" providerId="ADAL" clId="{C4E3BD9D-AC8D-1649-ACAE-DE9F0241B080}" dt="2022-05-12T23:59:29.903" v="36" actId="478"/>
          <pc:sldLayoutMkLst>
            <pc:docMk/>
            <pc:sldMasterMk cId="2048564080" sldId="2147483648"/>
            <pc:sldLayoutMk cId="4018863577" sldId="2147483673"/>
          </pc:sldLayoutMkLst>
          <pc:picChg chg="add mod">
            <ac:chgData name="Hannah Wynn" userId="35e05441-8a04-4b43-b657-31b3813ef3cd" providerId="ADAL" clId="{C4E3BD9D-AC8D-1649-ACAE-DE9F0241B080}" dt="2022-05-12T23:59:19.253" v="32" actId="1076"/>
            <ac:picMkLst>
              <pc:docMk/>
              <pc:sldMasterMk cId="2048564080" sldId="2147483648"/>
              <pc:sldLayoutMk cId="4018863577" sldId="2147483673"/>
              <ac:picMk id="4" creationId="{3AFC28F7-5153-7D27-7D3C-5B31A69E6439}"/>
            </ac:picMkLst>
          </pc:picChg>
          <pc:picChg chg="del">
            <ac:chgData name="Hannah Wynn" userId="35e05441-8a04-4b43-b657-31b3813ef3cd" providerId="ADAL" clId="{C4E3BD9D-AC8D-1649-ACAE-DE9F0241B080}" dt="2022-05-12T23:59:29.903" v="36" actId="478"/>
            <ac:picMkLst>
              <pc:docMk/>
              <pc:sldMasterMk cId="2048564080" sldId="2147483648"/>
              <pc:sldLayoutMk cId="4018863577" sldId="2147483673"/>
              <ac:picMk id="5" creationId="{D687BE85-8DD6-C6FC-545B-EBDEF1C58BE2}"/>
            </ac:picMkLst>
          </pc:picChg>
          <pc:picChg chg="mod">
            <ac:chgData name="Hannah Wynn" userId="35e05441-8a04-4b43-b657-31b3813ef3cd" providerId="ADAL" clId="{C4E3BD9D-AC8D-1649-ACAE-DE9F0241B080}" dt="2022-05-12T23:59:28.776" v="35"/>
            <ac:picMkLst>
              <pc:docMk/>
              <pc:sldMasterMk cId="2048564080" sldId="2147483648"/>
              <pc:sldLayoutMk cId="4018863577" sldId="2147483673"/>
              <ac:picMk id="7" creationId="{A1F10C87-0DB3-2960-61C6-CD105A3BC5CD}"/>
            </ac:picMkLst>
          </pc:picChg>
        </pc:sldLayoutChg>
        <pc:sldLayoutChg chg="addSp delSp modSp mod">
          <pc:chgData name="Hannah Wynn" userId="35e05441-8a04-4b43-b657-31b3813ef3cd" providerId="ADAL" clId="{C4E3BD9D-AC8D-1649-ACAE-DE9F0241B080}" dt="2022-05-12T23:58:58.552" v="29" actId="478"/>
          <pc:sldLayoutMkLst>
            <pc:docMk/>
            <pc:sldMasterMk cId="2048564080" sldId="2147483648"/>
            <pc:sldLayoutMk cId="3180856808" sldId="2147483674"/>
          </pc:sldLayoutMkLst>
          <pc:spChg chg="add del mod">
            <ac:chgData name="Hannah Wynn" userId="35e05441-8a04-4b43-b657-31b3813ef3cd" providerId="ADAL" clId="{C4E3BD9D-AC8D-1649-ACAE-DE9F0241B080}" dt="2022-05-12T23:58:35.386" v="21"/>
            <ac:spMkLst>
              <pc:docMk/>
              <pc:sldMasterMk cId="2048564080" sldId="2147483648"/>
              <pc:sldLayoutMk cId="3180856808" sldId="2147483674"/>
              <ac:spMk id="2" creationId="{7FFE5CAE-E4D7-A636-09C5-8CEC50A78A53}"/>
            </ac:spMkLst>
          </pc:spChg>
          <pc:picChg chg="del mod">
            <ac:chgData name="Hannah Wynn" userId="35e05441-8a04-4b43-b657-31b3813ef3cd" providerId="ADAL" clId="{C4E3BD9D-AC8D-1649-ACAE-DE9F0241B080}" dt="2022-05-12T23:58:58.552" v="29" actId="478"/>
            <ac:picMkLst>
              <pc:docMk/>
              <pc:sldMasterMk cId="2048564080" sldId="2147483648"/>
              <pc:sldLayoutMk cId="3180856808" sldId="2147483674"/>
              <ac:picMk id="7" creationId="{F4973E45-4968-5B64-B82D-6EF2829B0332}"/>
            </ac:picMkLst>
          </pc:picChg>
          <pc:picChg chg="mod">
            <ac:chgData name="Hannah Wynn" userId="35e05441-8a04-4b43-b657-31b3813ef3cd" providerId="ADAL" clId="{C4E3BD9D-AC8D-1649-ACAE-DE9F0241B080}" dt="2022-05-12T23:58:57.349" v="27"/>
            <ac:picMkLst>
              <pc:docMk/>
              <pc:sldMasterMk cId="2048564080" sldId="2147483648"/>
              <pc:sldLayoutMk cId="3180856808" sldId="2147483674"/>
              <ac:picMk id="8" creationId="{3AB79219-42D3-2B36-7A6D-E723540AF805}"/>
            </ac:picMkLst>
          </pc:picChg>
          <pc:picChg chg="add mod">
            <ac:chgData name="Hannah Wynn" userId="35e05441-8a04-4b43-b657-31b3813ef3cd" providerId="ADAL" clId="{C4E3BD9D-AC8D-1649-ACAE-DE9F0241B080}" dt="2022-05-12T23:58:43.873" v="22"/>
            <ac:picMkLst>
              <pc:docMk/>
              <pc:sldMasterMk cId="2048564080" sldId="2147483648"/>
              <pc:sldLayoutMk cId="3180856808" sldId="2147483674"/>
              <ac:picMk id="11" creationId="{A7D4EB1B-1E69-4BAD-0306-9722599003EB}"/>
            </ac:picMkLst>
          </pc:picChg>
        </pc:sldLayoutChg>
        <pc:sldLayoutChg chg="addSp delSp modSp mod">
          <pc:chgData name="Hannah Wynn" userId="35e05441-8a04-4b43-b657-31b3813ef3cd" providerId="ADAL" clId="{C4E3BD9D-AC8D-1649-ACAE-DE9F0241B080}" dt="2022-05-13T00:00:07.952" v="49" actId="478"/>
          <pc:sldLayoutMkLst>
            <pc:docMk/>
            <pc:sldMasterMk cId="2048564080" sldId="2147483648"/>
            <pc:sldLayoutMk cId="4114430011" sldId="2147483675"/>
          </pc:sldLayoutMkLst>
          <pc:picChg chg="mod">
            <ac:chgData name="Hannah Wynn" userId="35e05441-8a04-4b43-b657-31b3813ef3cd" providerId="ADAL" clId="{C4E3BD9D-AC8D-1649-ACAE-DE9F0241B080}" dt="2022-05-13T00:00:06.749" v="48"/>
            <ac:picMkLst>
              <pc:docMk/>
              <pc:sldMasterMk cId="2048564080" sldId="2147483648"/>
              <pc:sldLayoutMk cId="4114430011" sldId="2147483675"/>
              <ac:picMk id="3" creationId="{9EE1D39C-6384-5254-5818-CB2EC37823DF}"/>
            </ac:picMkLst>
          </pc:picChg>
          <pc:picChg chg="del">
            <ac:chgData name="Hannah Wynn" userId="35e05441-8a04-4b43-b657-31b3813ef3cd" providerId="ADAL" clId="{C4E3BD9D-AC8D-1649-ACAE-DE9F0241B080}" dt="2022-05-13T00:00:07.952" v="49" actId="478"/>
            <ac:picMkLst>
              <pc:docMk/>
              <pc:sldMasterMk cId="2048564080" sldId="2147483648"/>
              <pc:sldLayoutMk cId="4114430011" sldId="2147483675"/>
              <ac:picMk id="5" creationId="{D687BE85-8DD6-C6FC-545B-EBDEF1C58BE2}"/>
            </ac:picMkLst>
          </pc:picChg>
          <pc:picChg chg="add mod">
            <ac:chgData name="Hannah Wynn" userId="35e05441-8a04-4b43-b657-31b3813ef3cd" providerId="ADAL" clId="{C4E3BD9D-AC8D-1649-ACAE-DE9F0241B080}" dt="2022-05-12T23:59:55.445" v="45" actId="1076"/>
            <ac:picMkLst>
              <pc:docMk/>
              <pc:sldMasterMk cId="2048564080" sldId="2147483648"/>
              <pc:sldLayoutMk cId="4114430011" sldId="2147483675"/>
              <ac:picMk id="6" creationId="{82EE9F07-A80D-2F25-1671-F100EAE9B027}"/>
            </ac:picMkLst>
          </pc:picChg>
        </pc:sldLayoutChg>
        <pc:sldLayoutChg chg="addSp delSp modSp mod">
          <pc:chgData name="Hannah Wynn" userId="35e05441-8a04-4b43-b657-31b3813ef3cd" providerId="ADAL" clId="{C4E3BD9D-AC8D-1649-ACAE-DE9F0241B080}" dt="2022-05-12T23:59:47.352" v="43" actId="478"/>
          <pc:sldLayoutMkLst>
            <pc:docMk/>
            <pc:sldMasterMk cId="2048564080" sldId="2147483648"/>
            <pc:sldLayoutMk cId="541647316" sldId="2147483676"/>
          </pc:sldLayoutMkLst>
          <pc:picChg chg="del mod">
            <ac:chgData name="Hannah Wynn" userId="35e05441-8a04-4b43-b657-31b3813ef3cd" providerId="ADAL" clId="{C4E3BD9D-AC8D-1649-ACAE-DE9F0241B080}" dt="2022-05-12T23:59:47.352" v="43" actId="478"/>
            <ac:picMkLst>
              <pc:docMk/>
              <pc:sldMasterMk cId="2048564080" sldId="2147483648"/>
              <pc:sldLayoutMk cId="541647316" sldId="2147483676"/>
              <ac:picMk id="5" creationId="{D687BE85-8DD6-C6FC-545B-EBDEF1C58BE2}"/>
            </ac:picMkLst>
          </pc:picChg>
          <pc:picChg chg="add mod">
            <ac:chgData name="Hannah Wynn" userId="35e05441-8a04-4b43-b657-31b3813ef3cd" providerId="ADAL" clId="{C4E3BD9D-AC8D-1649-ACAE-DE9F0241B080}" dt="2022-05-12T23:59:37.225" v="38" actId="1076"/>
            <ac:picMkLst>
              <pc:docMk/>
              <pc:sldMasterMk cId="2048564080" sldId="2147483648"/>
              <pc:sldLayoutMk cId="541647316" sldId="2147483676"/>
              <ac:picMk id="6" creationId="{773BFCB6-5FC6-A4F5-0DF0-11CD882E98E6}"/>
            </ac:picMkLst>
          </pc:picChg>
          <pc:picChg chg="mod">
            <ac:chgData name="Hannah Wynn" userId="35e05441-8a04-4b43-b657-31b3813ef3cd" providerId="ADAL" clId="{C4E3BD9D-AC8D-1649-ACAE-DE9F0241B080}" dt="2022-05-12T23:59:45.746" v="41"/>
            <ac:picMkLst>
              <pc:docMk/>
              <pc:sldMasterMk cId="2048564080" sldId="2147483648"/>
              <pc:sldLayoutMk cId="541647316" sldId="2147483676"/>
              <ac:picMk id="10" creationId="{92E241F0-C70D-5B2B-39D8-6E554C63D364}"/>
            </ac:picMkLst>
          </pc:picChg>
        </pc:sldLayoutChg>
        <pc:sldLayoutChg chg="addSp delSp modSp mod">
          <pc:chgData name="Hannah Wynn" userId="35e05441-8a04-4b43-b657-31b3813ef3cd" providerId="ADAL" clId="{C4E3BD9D-AC8D-1649-ACAE-DE9F0241B080}" dt="2022-05-13T00:00:26.286" v="57" actId="478"/>
          <pc:sldLayoutMkLst>
            <pc:docMk/>
            <pc:sldMasterMk cId="2048564080" sldId="2147483648"/>
            <pc:sldLayoutMk cId="2484330544" sldId="2147483677"/>
          </pc:sldLayoutMkLst>
          <pc:picChg chg="mod">
            <ac:chgData name="Hannah Wynn" userId="35e05441-8a04-4b43-b657-31b3813ef3cd" providerId="ADAL" clId="{C4E3BD9D-AC8D-1649-ACAE-DE9F0241B080}" dt="2022-05-13T00:00:24.838" v="56"/>
            <ac:picMkLst>
              <pc:docMk/>
              <pc:sldMasterMk cId="2048564080" sldId="2147483648"/>
              <pc:sldLayoutMk cId="2484330544" sldId="2147483677"/>
              <ac:picMk id="4" creationId="{05737192-0EFB-9654-6B2F-E12B8B2CA611}"/>
            </ac:picMkLst>
          </pc:picChg>
          <pc:picChg chg="del">
            <ac:chgData name="Hannah Wynn" userId="35e05441-8a04-4b43-b657-31b3813ef3cd" providerId="ADAL" clId="{C4E3BD9D-AC8D-1649-ACAE-DE9F0241B080}" dt="2022-05-13T00:00:26.286" v="57" actId="478"/>
            <ac:picMkLst>
              <pc:docMk/>
              <pc:sldMasterMk cId="2048564080" sldId="2147483648"/>
              <pc:sldLayoutMk cId="2484330544" sldId="2147483677"/>
              <ac:picMk id="5" creationId="{D687BE85-8DD6-C6FC-545B-EBDEF1C58BE2}"/>
            </ac:picMkLst>
          </pc:picChg>
          <pc:picChg chg="add mod">
            <ac:chgData name="Hannah Wynn" userId="35e05441-8a04-4b43-b657-31b3813ef3cd" providerId="ADAL" clId="{C4E3BD9D-AC8D-1649-ACAE-DE9F0241B080}" dt="2022-05-13T00:00:13.200" v="51" actId="1076"/>
            <ac:picMkLst>
              <pc:docMk/>
              <pc:sldMasterMk cId="2048564080" sldId="2147483648"/>
              <pc:sldLayoutMk cId="2484330544" sldId="2147483677"/>
              <ac:picMk id="6" creationId="{40909732-09F2-3368-085C-EB045777D5A7}"/>
            </ac:picMkLst>
          </pc:picChg>
          <pc:picChg chg="add mod">
            <ac:chgData name="Hannah Wynn" userId="35e05441-8a04-4b43-b657-31b3813ef3cd" providerId="ADAL" clId="{C4E3BD9D-AC8D-1649-ACAE-DE9F0241B080}" dt="2022-05-13T00:00:16.456" v="53" actId="571"/>
            <ac:picMkLst>
              <pc:docMk/>
              <pc:sldMasterMk cId="2048564080" sldId="2147483648"/>
              <pc:sldLayoutMk cId="2484330544" sldId="2147483677"/>
              <ac:picMk id="7" creationId="{9D5D988A-45D1-172B-FCE5-D1DDCEDB8F39}"/>
            </ac:picMkLst>
          </pc:picChg>
        </pc:sldLayoutChg>
      </pc:sldMasterChg>
    </pc:docChg>
  </pc:docChgLst>
  <pc:docChgLst>
    <pc:chgData name="Aakash Suresh" userId="3535e3f2-2e99-42b1-ab1f-07802f8f2967" providerId="ADAL" clId="{6000F009-F7C1-4362-91EE-5104D84F04E2}"/>
    <pc:docChg chg="custSel addSld modSld">
      <pc:chgData name="Aakash Suresh" userId="3535e3f2-2e99-42b1-ab1f-07802f8f2967" providerId="ADAL" clId="{6000F009-F7C1-4362-91EE-5104D84F04E2}" dt="2024-02-07T23:02:52.124" v="325" actId="14100"/>
      <pc:docMkLst>
        <pc:docMk/>
      </pc:docMkLst>
      <pc:sldChg chg="addSp modSp mod">
        <pc:chgData name="Aakash Suresh" userId="3535e3f2-2e99-42b1-ab1f-07802f8f2967" providerId="ADAL" clId="{6000F009-F7C1-4362-91EE-5104D84F04E2}" dt="2024-02-07T22:43:21.820" v="322" actId="14100"/>
        <pc:sldMkLst>
          <pc:docMk/>
          <pc:sldMk cId="835578747" sldId="269"/>
        </pc:sldMkLst>
        <pc:spChg chg="mod">
          <ac:chgData name="Aakash Suresh" userId="3535e3f2-2e99-42b1-ab1f-07802f8f2967" providerId="ADAL" clId="{6000F009-F7C1-4362-91EE-5104D84F04E2}" dt="2024-02-07T22:42:52.199" v="316" actId="14100"/>
          <ac:spMkLst>
            <pc:docMk/>
            <pc:sldMk cId="835578747" sldId="269"/>
            <ac:spMk id="3" creationId="{DDFDF056-CE96-648E-824F-92D5920E1F6B}"/>
          </ac:spMkLst>
        </pc:spChg>
        <pc:picChg chg="add mod">
          <ac:chgData name="Aakash Suresh" userId="3535e3f2-2e99-42b1-ab1f-07802f8f2967" providerId="ADAL" clId="{6000F009-F7C1-4362-91EE-5104D84F04E2}" dt="2024-02-07T22:43:21.820" v="322" actId="14100"/>
          <ac:picMkLst>
            <pc:docMk/>
            <pc:sldMk cId="835578747" sldId="269"/>
            <ac:picMk id="1026" creationId="{E6D2295F-5F19-2796-74C3-72567C276CBF}"/>
          </ac:picMkLst>
        </pc:picChg>
      </pc:sldChg>
      <pc:sldChg chg="addSp delSp modSp add mod">
        <pc:chgData name="Aakash Suresh" userId="3535e3f2-2e99-42b1-ab1f-07802f8f2967" providerId="ADAL" clId="{6000F009-F7C1-4362-91EE-5104D84F04E2}" dt="2024-02-07T23:02:52.124" v="325" actId="14100"/>
        <pc:sldMkLst>
          <pc:docMk/>
          <pc:sldMk cId="2782142924" sldId="276"/>
        </pc:sldMkLst>
        <pc:spChg chg="mod">
          <ac:chgData name="Aakash Suresh" userId="3535e3f2-2e99-42b1-ab1f-07802f8f2967" providerId="ADAL" clId="{6000F009-F7C1-4362-91EE-5104D84F04E2}" dt="2024-02-07T01:34:59.706" v="258" actId="1076"/>
          <ac:spMkLst>
            <pc:docMk/>
            <pc:sldMk cId="2782142924" sldId="276"/>
            <ac:spMk id="4" creationId="{D503A5F3-1114-45DE-8E66-8F1EC990A4E9}"/>
          </ac:spMkLst>
        </pc:spChg>
        <pc:spChg chg="mod">
          <ac:chgData name="Aakash Suresh" userId="3535e3f2-2e99-42b1-ab1f-07802f8f2967" providerId="ADAL" clId="{6000F009-F7C1-4362-91EE-5104D84F04E2}" dt="2024-02-07T01:35:03.242" v="259" actId="1076"/>
          <ac:spMkLst>
            <pc:docMk/>
            <pc:sldMk cId="2782142924" sldId="276"/>
            <ac:spMk id="5" creationId="{35BD1066-2865-D01E-9D66-87D573BED6F2}"/>
          </ac:spMkLst>
        </pc:spChg>
        <pc:spChg chg="mod">
          <ac:chgData name="Aakash Suresh" userId="3535e3f2-2e99-42b1-ab1f-07802f8f2967" providerId="ADAL" clId="{6000F009-F7C1-4362-91EE-5104D84F04E2}" dt="2024-02-07T23:02:52.124" v="325" actId="14100"/>
          <ac:spMkLst>
            <pc:docMk/>
            <pc:sldMk cId="2782142924" sldId="276"/>
            <ac:spMk id="6" creationId="{062B1EB2-67F7-B177-139E-DBDAE7651D14}"/>
          </ac:spMkLst>
        </pc:spChg>
        <pc:grpChg chg="add mod">
          <ac:chgData name="Aakash Suresh" userId="3535e3f2-2e99-42b1-ab1f-07802f8f2967" providerId="ADAL" clId="{6000F009-F7C1-4362-91EE-5104D84F04E2}" dt="2024-02-07T01:41:32.148" v="311" actId="14100"/>
          <ac:grpSpMkLst>
            <pc:docMk/>
            <pc:sldMk cId="2782142924" sldId="276"/>
            <ac:grpSpMk id="8" creationId="{B1FDA1C5-3A05-E312-2C17-5A9ED04DAFC6}"/>
          </ac:grpSpMkLst>
        </pc:grpChg>
        <pc:picChg chg="del">
          <ac:chgData name="Aakash Suresh" userId="3535e3f2-2e99-42b1-ab1f-07802f8f2967" providerId="ADAL" clId="{6000F009-F7C1-4362-91EE-5104D84F04E2}" dt="2024-02-07T01:27:09.065" v="22" actId="478"/>
          <ac:picMkLst>
            <pc:docMk/>
            <pc:sldMk cId="2782142924" sldId="276"/>
            <ac:picMk id="3" creationId="{B0A45485-6210-DE85-56FF-48C2670B06BE}"/>
          </ac:picMkLst>
        </pc:picChg>
        <pc:picChg chg="add del mod">
          <ac:chgData name="Aakash Suresh" userId="3535e3f2-2e99-42b1-ab1f-07802f8f2967" providerId="ADAL" clId="{6000F009-F7C1-4362-91EE-5104D84F04E2}" dt="2024-02-07T01:39:01.125" v="286" actId="478"/>
          <ac:picMkLst>
            <pc:docMk/>
            <pc:sldMk cId="2782142924" sldId="276"/>
            <ac:picMk id="7" creationId="{0B31B785-A8D5-054C-73F5-3F8676E2D352}"/>
          </ac:picMkLst>
        </pc:picChg>
        <pc:picChg chg="add mod">
          <ac:chgData name="Aakash Suresh" userId="3535e3f2-2e99-42b1-ab1f-07802f8f2967" providerId="ADAL" clId="{6000F009-F7C1-4362-91EE-5104D84F04E2}" dt="2024-02-07T01:41:32.148" v="311" actId="14100"/>
          <ac:picMkLst>
            <pc:docMk/>
            <pc:sldMk cId="2782142924" sldId="276"/>
            <ac:picMk id="1026" creationId="{30DEF227-C2A5-D12F-D5B0-DC18BFE20BFF}"/>
          </ac:picMkLst>
        </pc:picChg>
        <pc:picChg chg="add del mod">
          <ac:chgData name="Aakash Suresh" userId="3535e3f2-2e99-42b1-ab1f-07802f8f2967" providerId="ADAL" clId="{6000F009-F7C1-4362-91EE-5104D84F04E2}" dt="2024-02-07T01:38:43.592" v="281"/>
          <ac:picMkLst>
            <pc:docMk/>
            <pc:sldMk cId="2782142924" sldId="276"/>
            <ac:picMk id="1028" creationId="{C4762F49-37F8-3576-4E9E-01200C4BC4D9}"/>
          </ac:picMkLst>
        </pc:picChg>
        <pc:picChg chg="add mod">
          <ac:chgData name="Aakash Suresh" userId="3535e3f2-2e99-42b1-ab1f-07802f8f2967" providerId="ADAL" clId="{6000F009-F7C1-4362-91EE-5104D84F04E2}" dt="2024-02-07T01:41:32.148" v="311" actId="14100"/>
          <ac:picMkLst>
            <pc:docMk/>
            <pc:sldMk cId="2782142924" sldId="276"/>
            <ac:picMk id="1030" creationId="{FDB551C6-E8D7-E65E-67E6-5D2CEF5E0F42}"/>
          </ac:picMkLst>
        </pc:picChg>
      </pc:sldChg>
    </pc:docChg>
  </pc:docChgLst>
  <pc:docChgLst>
    <pc:chgData name="Aakash Suresh" userId="3535e3f2-2e99-42b1-ab1f-07802f8f2967" providerId="ADAL" clId="{16845B37-8C2F-40CA-8885-3EBECAB25F32}"/>
    <pc:docChg chg="undo custSel addSld delSld modSld">
      <pc:chgData name="Aakash Suresh" userId="3535e3f2-2e99-42b1-ab1f-07802f8f2967" providerId="ADAL" clId="{16845B37-8C2F-40CA-8885-3EBECAB25F32}" dt="2023-07-19T00:52:13.296" v="25" actId="1076"/>
      <pc:docMkLst>
        <pc:docMk/>
      </pc:docMkLst>
      <pc:sldChg chg="addSp delSp modSp mod">
        <pc:chgData name="Aakash Suresh" userId="3535e3f2-2e99-42b1-ab1f-07802f8f2967" providerId="ADAL" clId="{16845B37-8C2F-40CA-8885-3EBECAB25F32}" dt="2023-07-19T00:51:05.988" v="13" actId="1582"/>
        <pc:sldMkLst>
          <pc:docMk/>
          <pc:sldMk cId="1176318312" sldId="270"/>
        </pc:sldMkLst>
        <pc:picChg chg="add del mod">
          <ac:chgData name="Aakash Suresh" userId="3535e3f2-2e99-42b1-ab1f-07802f8f2967" providerId="ADAL" clId="{16845B37-8C2F-40CA-8885-3EBECAB25F32}" dt="2023-07-19T00:49:42.588" v="3" actId="478"/>
          <ac:picMkLst>
            <pc:docMk/>
            <pc:sldMk cId="1176318312" sldId="270"/>
            <ac:picMk id="4" creationId="{20BDC06F-433D-0FCE-2E42-BDCD5248CCFE}"/>
          </ac:picMkLst>
        </pc:picChg>
        <pc:picChg chg="del">
          <ac:chgData name="Aakash Suresh" userId="3535e3f2-2e99-42b1-ab1f-07802f8f2967" providerId="ADAL" clId="{16845B37-8C2F-40CA-8885-3EBECAB25F32}" dt="2023-07-19T00:49:03.767" v="0" actId="478"/>
          <ac:picMkLst>
            <pc:docMk/>
            <pc:sldMk cId="1176318312" sldId="270"/>
            <ac:picMk id="6" creationId="{EE7B5067-6745-E3C2-5C31-504FB98D7E37}"/>
          </ac:picMkLst>
        </pc:picChg>
        <pc:picChg chg="add mod">
          <ac:chgData name="Aakash Suresh" userId="3535e3f2-2e99-42b1-ab1f-07802f8f2967" providerId="ADAL" clId="{16845B37-8C2F-40CA-8885-3EBECAB25F32}" dt="2023-07-19T00:51:05.988" v="13" actId="1582"/>
          <ac:picMkLst>
            <pc:docMk/>
            <pc:sldMk cId="1176318312" sldId="270"/>
            <ac:picMk id="7" creationId="{B4FD7B21-F85E-474E-EB1A-D5BECD79DF7C}"/>
          </ac:picMkLst>
        </pc:picChg>
        <pc:cxnChg chg="mod ord">
          <ac:chgData name="Aakash Suresh" userId="3535e3f2-2e99-42b1-ab1f-07802f8f2967" providerId="ADAL" clId="{16845B37-8C2F-40CA-8885-3EBECAB25F32}" dt="2023-07-19T00:50:46.546" v="11" actId="14100"/>
          <ac:cxnSpMkLst>
            <pc:docMk/>
            <pc:sldMk cId="1176318312" sldId="270"/>
            <ac:cxnSpMk id="9" creationId="{B96451D5-E175-9520-5C7B-7BA8497FBC82}"/>
          </ac:cxnSpMkLst>
        </pc:cxnChg>
      </pc:sldChg>
      <pc:sldChg chg="addSp delSp modSp add del mod">
        <pc:chgData name="Aakash Suresh" userId="3535e3f2-2e99-42b1-ab1f-07802f8f2967" providerId="ADAL" clId="{16845B37-8C2F-40CA-8885-3EBECAB25F32}" dt="2023-07-19T00:52:13.296" v="25" actId="1076"/>
        <pc:sldMkLst>
          <pc:docMk/>
          <pc:sldMk cId="2870101304" sldId="274"/>
        </pc:sldMkLst>
        <pc:picChg chg="del">
          <ac:chgData name="Aakash Suresh" userId="3535e3f2-2e99-42b1-ab1f-07802f8f2967" providerId="ADAL" clId="{16845B37-8C2F-40CA-8885-3EBECAB25F32}" dt="2023-07-19T00:51:36.167" v="16" actId="478"/>
          <ac:picMkLst>
            <pc:docMk/>
            <pc:sldMk cId="2870101304" sldId="274"/>
            <ac:picMk id="4" creationId="{4302D9F9-C88A-96D1-80FC-2E8A883DF251}"/>
          </ac:picMkLst>
        </pc:picChg>
        <pc:picChg chg="add mod">
          <ac:chgData name="Aakash Suresh" userId="3535e3f2-2e99-42b1-ab1f-07802f8f2967" providerId="ADAL" clId="{16845B37-8C2F-40CA-8885-3EBECAB25F32}" dt="2023-07-19T00:51:54.090" v="21" actId="1582"/>
          <ac:picMkLst>
            <pc:docMk/>
            <pc:sldMk cId="2870101304" sldId="274"/>
            <ac:picMk id="5" creationId="{DBE06BAD-798C-8978-EAE7-3680B6A132F8}"/>
          </ac:picMkLst>
        </pc:picChg>
        <pc:cxnChg chg="mod ord">
          <ac:chgData name="Aakash Suresh" userId="3535e3f2-2e99-42b1-ab1f-07802f8f2967" providerId="ADAL" clId="{16845B37-8C2F-40CA-8885-3EBECAB25F32}" dt="2023-07-19T00:52:13.296" v="25" actId="1076"/>
          <ac:cxnSpMkLst>
            <pc:docMk/>
            <pc:sldMk cId="2870101304" sldId="274"/>
            <ac:cxnSpMk id="9" creationId="{B96451D5-E175-9520-5C7B-7BA8497FBC82}"/>
          </ac:cxnSpMkLst>
        </pc:cxnChg>
      </pc:sldChg>
    </pc:docChg>
  </pc:docChgLst>
  <pc:docChgLst>
    <pc:chgData name="Hannah Wynn" userId="35e05441-8a04-4b43-b657-31b3813ef3cd" providerId="ADAL" clId="{35727A1F-916D-574F-B88C-BF6695356B8B}"/>
    <pc:docChg chg="undo custSel addSld delSld modSld modMainMaster">
      <pc:chgData name="Hannah Wynn" userId="35e05441-8a04-4b43-b657-31b3813ef3cd" providerId="ADAL" clId="{35727A1F-916D-574F-B88C-BF6695356B8B}" dt="2022-05-03T02:11:42.437" v="175" actId="6014"/>
      <pc:docMkLst>
        <pc:docMk/>
      </pc:docMkLst>
      <pc:sldChg chg="modSp mod">
        <pc:chgData name="Hannah Wynn" userId="35e05441-8a04-4b43-b657-31b3813ef3cd" providerId="ADAL" clId="{35727A1F-916D-574F-B88C-BF6695356B8B}" dt="2022-04-26T21:47:30.851" v="2" actId="2711"/>
        <pc:sldMkLst>
          <pc:docMk/>
          <pc:sldMk cId="4142013297" sldId="256"/>
        </pc:sldMkLst>
        <pc:spChg chg="mod">
          <ac:chgData name="Hannah Wynn" userId="35e05441-8a04-4b43-b657-31b3813ef3cd" providerId="ADAL" clId="{35727A1F-916D-574F-B88C-BF6695356B8B}" dt="2022-04-26T21:47:25.886" v="1" actId="20577"/>
          <ac:spMkLst>
            <pc:docMk/>
            <pc:sldMk cId="4142013297" sldId="256"/>
            <ac:spMk id="2" creationId="{FCDCD9EA-7BEC-4D54-841D-DDA01401E3B7}"/>
          </ac:spMkLst>
        </pc:spChg>
        <pc:spChg chg="mod">
          <ac:chgData name="Hannah Wynn" userId="35e05441-8a04-4b43-b657-31b3813ef3cd" providerId="ADAL" clId="{35727A1F-916D-574F-B88C-BF6695356B8B}" dt="2022-04-26T21:47:30.851" v="2" actId="2711"/>
          <ac:spMkLst>
            <pc:docMk/>
            <pc:sldMk cId="4142013297" sldId="256"/>
            <ac:spMk id="3" creationId="{0DD20352-2AE0-42B8-903B-CB309D5093D7}"/>
          </ac:spMkLst>
        </pc:spChg>
      </pc:sldChg>
      <pc:sldChg chg="add del">
        <pc:chgData name="Hannah Wynn" userId="35e05441-8a04-4b43-b657-31b3813ef3cd" providerId="ADAL" clId="{35727A1F-916D-574F-B88C-BF6695356B8B}" dt="2022-04-26T22:44:36.018" v="22" actId="2696"/>
        <pc:sldMkLst>
          <pc:docMk/>
          <pc:sldMk cId="805310390" sldId="260"/>
        </pc:sldMkLst>
      </pc:sldChg>
      <pc:sldChg chg="del">
        <pc:chgData name="Hannah Wynn" userId="35e05441-8a04-4b43-b657-31b3813ef3cd" providerId="ADAL" clId="{35727A1F-916D-574F-B88C-BF6695356B8B}" dt="2022-04-27T00:24:47.525" v="115" actId="2696"/>
        <pc:sldMkLst>
          <pc:docMk/>
          <pc:sldMk cId="2497539003" sldId="262"/>
        </pc:sldMkLst>
      </pc:sldChg>
      <pc:sldChg chg="modSp new">
        <pc:chgData name="Hannah Wynn" userId="35e05441-8a04-4b43-b657-31b3813ef3cd" providerId="ADAL" clId="{35727A1F-916D-574F-B88C-BF6695356B8B}" dt="2022-04-27T00:25:13.989" v="118"/>
        <pc:sldMkLst>
          <pc:docMk/>
          <pc:sldMk cId="1021340198" sldId="264"/>
        </pc:sldMkLst>
        <pc:spChg chg="mod">
          <ac:chgData name="Hannah Wynn" userId="35e05441-8a04-4b43-b657-31b3813ef3cd" providerId="ADAL" clId="{35727A1F-916D-574F-B88C-BF6695356B8B}" dt="2022-04-27T00:25:08.319" v="117"/>
          <ac:spMkLst>
            <pc:docMk/>
            <pc:sldMk cId="1021340198" sldId="264"/>
            <ac:spMk id="2" creationId="{15E40389-63AD-F6E3-264D-47502FE75063}"/>
          </ac:spMkLst>
        </pc:spChg>
        <pc:spChg chg="mod">
          <ac:chgData name="Hannah Wynn" userId="35e05441-8a04-4b43-b657-31b3813ef3cd" providerId="ADAL" clId="{35727A1F-916D-574F-B88C-BF6695356B8B}" dt="2022-04-27T00:25:13.989" v="118"/>
          <ac:spMkLst>
            <pc:docMk/>
            <pc:sldMk cId="1021340198" sldId="264"/>
            <ac:spMk id="3" creationId="{0CD1BB3F-9123-278E-96F8-F446407E2BE5}"/>
          </ac:spMkLst>
        </pc:spChg>
      </pc:sldChg>
      <pc:sldChg chg="new">
        <pc:chgData name="Hannah Wynn" userId="35e05441-8a04-4b43-b657-31b3813ef3cd" providerId="ADAL" clId="{35727A1F-916D-574F-B88C-BF6695356B8B}" dt="2022-04-27T00:26:10.282" v="120" actId="680"/>
        <pc:sldMkLst>
          <pc:docMk/>
          <pc:sldMk cId="1410979024" sldId="265"/>
        </pc:sldMkLst>
      </pc:sldChg>
      <pc:sldChg chg="new">
        <pc:chgData name="Hannah Wynn" userId="35e05441-8a04-4b43-b657-31b3813ef3cd" providerId="ADAL" clId="{35727A1F-916D-574F-B88C-BF6695356B8B}" dt="2022-04-27T00:26:13.041" v="121" actId="680"/>
        <pc:sldMkLst>
          <pc:docMk/>
          <pc:sldMk cId="3670184698" sldId="266"/>
        </pc:sldMkLst>
      </pc:sldChg>
      <pc:sldChg chg="new">
        <pc:chgData name="Hannah Wynn" userId="35e05441-8a04-4b43-b657-31b3813ef3cd" providerId="ADAL" clId="{35727A1F-916D-574F-B88C-BF6695356B8B}" dt="2022-05-03T02:10:38.769" v="172" actId="680"/>
        <pc:sldMkLst>
          <pc:docMk/>
          <pc:sldMk cId="3362420180" sldId="267"/>
        </pc:sldMkLst>
      </pc:sldChg>
      <pc:sldChg chg="new">
        <pc:chgData name="Hannah Wynn" userId="35e05441-8a04-4b43-b657-31b3813ef3cd" providerId="ADAL" clId="{35727A1F-916D-574F-B88C-BF6695356B8B}" dt="2022-05-03T02:11:30.268" v="174" actId="680"/>
        <pc:sldMkLst>
          <pc:docMk/>
          <pc:sldMk cId="3171317997" sldId="268"/>
        </pc:sldMkLst>
      </pc:sldChg>
      <pc:sldMasterChg chg="modSp addSldLayout delSldLayout modSldLayout sldLayoutOrd">
        <pc:chgData name="Hannah Wynn" userId="35e05441-8a04-4b43-b657-31b3813ef3cd" providerId="ADAL" clId="{35727A1F-916D-574F-B88C-BF6695356B8B}" dt="2022-05-03T02:11:42.437" v="175" actId="6014"/>
        <pc:sldMasterMkLst>
          <pc:docMk/>
          <pc:sldMasterMk cId="2048564080" sldId="2147483648"/>
        </pc:sldMasterMkLst>
        <pc:spChg chg="mod">
          <ac:chgData name="Hannah Wynn" userId="35e05441-8a04-4b43-b657-31b3813ef3cd" providerId="ADAL" clId="{35727A1F-916D-574F-B88C-BF6695356B8B}" dt="2022-04-26T21:49:08.276" v="6" actId="207"/>
          <ac:spMkLst>
            <pc:docMk/>
            <pc:sldMasterMk cId="2048564080" sldId="2147483648"/>
            <ac:spMk id="2" creationId="{EFFADAAA-F55C-4094-8954-2B2A4C6300C4}"/>
          </ac:spMkLst>
        </pc:spChg>
        <pc:sldLayoutChg chg="addSp delSp modSp mod">
          <pc:chgData name="Hannah Wynn" userId="35e05441-8a04-4b43-b657-31b3813ef3cd" providerId="ADAL" clId="{35727A1F-916D-574F-B88C-BF6695356B8B}" dt="2022-05-03T02:03:48.873" v="159" actId="1076"/>
          <pc:sldLayoutMkLst>
            <pc:docMk/>
            <pc:sldMasterMk cId="2048564080" sldId="2147483648"/>
            <pc:sldLayoutMk cId="4230380381" sldId="2147483649"/>
          </pc:sldLayoutMkLst>
          <pc:spChg chg="mod">
            <ac:chgData name="Hannah Wynn" userId="35e05441-8a04-4b43-b657-31b3813ef3cd" providerId="ADAL" clId="{35727A1F-916D-574F-B88C-BF6695356B8B}" dt="2022-04-26T21:49:21.441" v="7" actId="2711"/>
            <ac:spMkLst>
              <pc:docMk/>
              <pc:sldMasterMk cId="2048564080" sldId="2147483648"/>
              <pc:sldLayoutMk cId="4230380381" sldId="2147483649"/>
              <ac:spMk id="2" creationId="{2626FC3B-E569-44A4-A0CF-282E23995722}"/>
            </ac:spMkLst>
          </pc:spChg>
          <pc:spChg chg="mod">
            <ac:chgData name="Hannah Wynn" userId="35e05441-8a04-4b43-b657-31b3813ef3cd" providerId="ADAL" clId="{35727A1F-916D-574F-B88C-BF6695356B8B}" dt="2022-04-26T21:49:30.146" v="9" actId="207"/>
            <ac:spMkLst>
              <pc:docMk/>
              <pc:sldMasterMk cId="2048564080" sldId="2147483648"/>
              <pc:sldLayoutMk cId="4230380381" sldId="2147483649"/>
              <ac:spMk id="3" creationId="{801EC7AD-CDBF-4A5F-88BA-909C19134643}"/>
            </ac:spMkLst>
          </pc:spChg>
          <pc:spChg chg="add del mod">
            <ac:chgData name="Hannah Wynn" userId="35e05441-8a04-4b43-b657-31b3813ef3cd" providerId="ADAL" clId="{35727A1F-916D-574F-B88C-BF6695356B8B}" dt="2022-04-27T00:08:01.249" v="30" actId="767"/>
            <ac:spMkLst>
              <pc:docMk/>
              <pc:sldMasterMk cId="2048564080" sldId="2147483648"/>
              <pc:sldLayoutMk cId="4230380381" sldId="2147483649"/>
              <ac:spMk id="4" creationId="{B0DD6BBD-1BDC-FD8A-2614-79BF77A1CF41}"/>
            </ac:spMkLst>
          </pc:spChg>
          <pc:picChg chg="add mod">
            <ac:chgData name="Hannah Wynn" userId="35e05441-8a04-4b43-b657-31b3813ef3cd" providerId="ADAL" clId="{35727A1F-916D-574F-B88C-BF6695356B8B}" dt="2022-05-03T02:03:48.873" v="159" actId="1076"/>
            <ac:picMkLst>
              <pc:docMk/>
              <pc:sldMasterMk cId="2048564080" sldId="2147483648"/>
              <pc:sldLayoutMk cId="4230380381" sldId="2147483649"/>
              <ac:picMk id="6" creationId="{70925773-E287-A9FF-EBEA-3604E18DA40F}"/>
            </ac:picMkLst>
          </pc:picChg>
          <pc:picChg chg="add del mod">
            <ac:chgData name="Hannah Wynn" userId="35e05441-8a04-4b43-b657-31b3813ef3cd" providerId="ADAL" clId="{35727A1F-916D-574F-B88C-BF6695356B8B}" dt="2022-04-27T00:10:37.073" v="40"/>
            <ac:picMkLst>
              <pc:docMk/>
              <pc:sldMasterMk cId="2048564080" sldId="2147483648"/>
              <pc:sldLayoutMk cId="4230380381" sldId="2147483649"/>
              <ac:picMk id="6" creationId="{DF542EEB-36E8-2F62-9834-EA8C4F887C19}"/>
            </ac:picMkLst>
          </pc:picChg>
          <pc:picChg chg="add mod">
            <ac:chgData name="Hannah Wynn" userId="35e05441-8a04-4b43-b657-31b3813ef3cd" providerId="ADAL" clId="{35727A1F-916D-574F-B88C-BF6695356B8B}" dt="2022-04-27T00:11:03.785" v="47" actId="167"/>
            <ac:picMkLst>
              <pc:docMk/>
              <pc:sldMasterMk cId="2048564080" sldId="2147483648"/>
              <pc:sldLayoutMk cId="4230380381" sldId="2147483649"/>
              <ac:picMk id="7" creationId="{F4973E45-4968-5B64-B82D-6EF2829B0332}"/>
            </ac:picMkLst>
          </pc:picChg>
          <pc:picChg chg="add del mod modCrop">
            <ac:chgData name="Hannah Wynn" userId="35e05441-8a04-4b43-b657-31b3813ef3cd" providerId="ADAL" clId="{35727A1F-916D-574F-B88C-BF6695356B8B}" dt="2022-04-27T00:29:41.038" v="126" actId="478"/>
            <ac:picMkLst>
              <pc:docMk/>
              <pc:sldMasterMk cId="2048564080" sldId="2147483648"/>
              <pc:sldLayoutMk cId="4230380381" sldId="2147483649"/>
              <ac:picMk id="8" creationId="{74C3AA50-F97B-AC65-E07F-1C7F3BA565F9}"/>
            </ac:picMkLst>
          </pc:picChg>
          <pc:picChg chg="add del mod">
            <ac:chgData name="Hannah Wynn" userId="35e05441-8a04-4b43-b657-31b3813ef3cd" providerId="ADAL" clId="{35727A1F-916D-574F-B88C-BF6695356B8B}" dt="2022-04-27T00:11:07.539" v="49" actId="478"/>
            <ac:picMkLst>
              <pc:docMk/>
              <pc:sldMasterMk cId="2048564080" sldId="2147483648"/>
              <pc:sldLayoutMk cId="4230380381" sldId="2147483649"/>
              <ac:picMk id="10" creationId="{1BD3DC27-3AB2-45EE-8809-EB9BC796FB1A}"/>
            </ac:picMkLst>
          </pc:picChg>
          <pc:picChg chg="add del mod">
            <ac:chgData name="Hannah Wynn" userId="35e05441-8a04-4b43-b657-31b3813ef3cd" providerId="ADAL" clId="{35727A1F-916D-574F-B88C-BF6695356B8B}" dt="2022-04-27T00:13:02.396" v="60" actId="478"/>
            <ac:picMkLst>
              <pc:docMk/>
              <pc:sldMasterMk cId="2048564080" sldId="2147483648"/>
              <pc:sldLayoutMk cId="4230380381" sldId="2147483649"/>
              <ac:picMk id="12" creationId="{32329C5B-1F3D-4C66-86FF-34566FB6E47A}"/>
            </ac:picMkLst>
          </pc:picChg>
        </pc:sldLayoutChg>
        <pc:sldLayoutChg chg="modSp add del">
          <pc:chgData name="Hannah Wynn" userId="35e05441-8a04-4b43-b657-31b3813ef3cd" providerId="ADAL" clId="{35727A1F-916D-574F-B88C-BF6695356B8B}" dt="2022-04-27T00:22:57.435" v="114" actId="2696"/>
          <pc:sldLayoutMkLst>
            <pc:docMk/>
            <pc:sldMasterMk cId="2048564080" sldId="2147483648"/>
            <pc:sldLayoutMk cId="272896341" sldId="2147483651"/>
          </pc:sldLayoutMkLst>
          <pc:spChg chg="mod">
            <ac:chgData name="Hannah Wynn" userId="35e05441-8a04-4b43-b657-31b3813ef3cd" providerId="ADAL" clId="{35727A1F-916D-574F-B88C-BF6695356B8B}" dt="2022-04-26T21:50:07.006" v="11" actId="2711"/>
            <ac:spMkLst>
              <pc:docMk/>
              <pc:sldMasterMk cId="2048564080" sldId="2147483648"/>
              <pc:sldLayoutMk cId="272896341" sldId="2147483651"/>
              <ac:spMk id="2" creationId="{CBD491A4-C839-4F80-86BD-93CC3677649A}"/>
            </ac:spMkLst>
          </pc:spChg>
        </pc:sldLayoutChg>
        <pc:sldLayoutChg chg="del">
          <pc:chgData name="Hannah Wynn" userId="35e05441-8a04-4b43-b657-31b3813ef3cd" providerId="ADAL" clId="{35727A1F-916D-574F-B88C-BF6695356B8B}" dt="2022-04-26T21:51:12.995" v="12" actId="2696"/>
          <pc:sldLayoutMkLst>
            <pc:docMk/>
            <pc:sldMasterMk cId="2048564080" sldId="2147483648"/>
            <pc:sldLayoutMk cId="359422746" sldId="2147483655"/>
          </pc:sldLayoutMkLst>
        </pc:sldLayoutChg>
        <pc:sldLayoutChg chg="addSp delSp modSp del mod ord">
          <pc:chgData name="Hannah Wynn" userId="35e05441-8a04-4b43-b657-31b3813ef3cd" providerId="ADAL" clId="{35727A1F-916D-574F-B88C-BF6695356B8B}" dt="2022-04-26T22:44:58.247" v="23" actId="2696"/>
          <pc:sldLayoutMkLst>
            <pc:docMk/>
            <pc:sldMasterMk cId="2048564080" sldId="2147483648"/>
            <pc:sldLayoutMk cId="1992621286" sldId="2147483661"/>
          </pc:sldLayoutMkLst>
          <pc:spChg chg="del">
            <ac:chgData name="Hannah Wynn" userId="35e05441-8a04-4b43-b657-31b3813ef3cd" providerId="ADAL" clId="{35727A1F-916D-574F-B88C-BF6695356B8B}" dt="2022-04-26T22:40:46.059" v="14" actId="478"/>
            <ac:spMkLst>
              <pc:docMk/>
              <pc:sldMasterMk cId="2048564080" sldId="2147483648"/>
              <pc:sldLayoutMk cId="1992621286" sldId="2147483661"/>
              <ac:spMk id="2" creationId="{CBD491A4-C839-4F80-86BD-93CC3677649A}"/>
            </ac:spMkLst>
          </pc:spChg>
          <pc:spChg chg="add del mod">
            <ac:chgData name="Hannah Wynn" userId="35e05441-8a04-4b43-b657-31b3813ef3cd" providerId="ADAL" clId="{35727A1F-916D-574F-B88C-BF6695356B8B}" dt="2022-04-26T22:42:05.855" v="16"/>
            <ac:spMkLst>
              <pc:docMk/>
              <pc:sldMasterMk cId="2048564080" sldId="2147483648"/>
              <pc:sldLayoutMk cId="1992621286" sldId="2147483661"/>
              <ac:spMk id="3" creationId="{5765AB96-0BB5-B957-AF4E-C15E5D4DB52B}"/>
            </ac:spMkLst>
          </pc:spChg>
          <pc:picChg chg="del">
            <ac:chgData name="Hannah Wynn" userId="35e05441-8a04-4b43-b657-31b3813ef3cd" providerId="ADAL" clId="{35727A1F-916D-574F-B88C-BF6695356B8B}" dt="2022-04-26T22:40:33.734" v="13" actId="478"/>
            <ac:picMkLst>
              <pc:docMk/>
              <pc:sldMasterMk cId="2048564080" sldId="2147483648"/>
              <pc:sldLayoutMk cId="1992621286" sldId="2147483661"/>
              <ac:picMk id="4" creationId="{D35BF293-8075-4295-987E-D026077168F3}"/>
            </ac:picMkLst>
          </pc:picChg>
        </pc:sldLayoutChg>
        <pc:sldLayoutChg chg="modSp del">
          <pc:chgData name="Hannah Wynn" userId="35e05441-8a04-4b43-b657-31b3813ef3cd" providerId="ADAL" clId="{35727A1F-916D-574F-B88C-BF6695356B8B}" dt="2022-04-27T00:25:54.284" v="119" actId="2696"/>
          <pc:sldLayoutMkLst>
            <pc:docMk/>
            <pc:sldMasterMk cId="2048564080" sldId="2147483648"/>
            <pc:sldLayoutMk cId="1138951741" sldId="2147483666"/>
          </pc:sldLayoutMkLst>
          <pc:spChg chg="mod">
            <ac:chgData name="Hannah Wynn" userId="35e05441-8a04-4b43-b657-31b3813ef3cd" providerId="ADAL" clId="{35727A1F-916D-574F-B88C-BF6695356B8B}" dt="2022-04-26T21:48:49.334" v="3" actId="2711"/>
            <ac:spMkLst>
              <pc:docMk/>
              <pc:sldMasterMk cId="2048564080" sldId="2147483648"/>
              <pc:sldLayoutMk cId="1138951741" sldId="2147483666"/>
              <ac:spMk id="2" creationId="{2626FC3B-E569-44A4-A0CF-282E23995722}"/>
            </ac:spMkLst>
          </pc:spChg>
          <pc:spChg chg="mod">
            <ac:chgData name="Hannah Wynn" userId="35e05441-8a04-4b43-b657-31b3813ef3cd" providerId="ADAL" clId="{35727A1F-916D-574F-B88C-BF6695356B8B}" dt="2022-04-27T00:02:59.548" v="24" actId="207"/>
            <ac:spMkLst>
              <pc:docMk/>
              <pc:sldMasterMk cId="2048564080" sldId="2147483648"/>
              <pc:sldLayoutMk cId="1138951741" sldId="2147483666"/>
              <ac:spMk id="3" creationId="{801EC7AD-CDBF-4A5F-88BA-909C19134643}"/>
            </ac:spMkLst>
          </pc:spChg>
        </pc:sldLayoutChg>
        <pc:sldLayoutChg chg="addSp delSp modSp add del mod modTransition">
          <pc:chgData name="Hannah Wynn" userId="35e05441-8a04-4b43-b657-31b3813ef3cd" providerId="ADAL" clId="{35727A1F-916D-574F-B88C-BF6695356B8B}" dt="2022-04-27T00:13:50.670" v="70" actId="2890"/>
          <pc:sldLayoutMkLst>
            <pc:docMk/>
            <pc:sldMasterMk cId="2048564080" sldId="2147483648"/>
            <pc:sldLayoutMk cId="924474187" sldId="2147483673"/>
          </pc:sldLayoutMkLst>
          <pc:picChg chg="add del mod">
            <ac:chgData name="Hannah Wynn" userId="35e05441-8a04-4b43-b657-31b3813ef3cd" providerId="ADAL" clId="{35727A1F-916D-574F-B88C-BF6695356B8B}" dt="2022-04-27T00:13:49.971" v="69" actId="1076"/>
            <ac:picMkLst>
              <pc:docMk/>
              <pc:sldMasterMk cId="2048564080" sldId="2147483648"/>
              <pc:sldLayoutMk cId="924474187" sldId="2147483673"/>
              <ac:picMk id="8" creationId="{74C3AA50-F97B-AC65-E07F-1C7F3BA565F9}"/>
            </ac:picMkLst>
          </pc:picChg>
        </pc:sldLayoutChg>
        <pc:sldLayoutChg chg="add del mod modTransition">
          <pc:chgData name="Hannah Wynn" userId="35e05441-8a04-4b43-b657-31b3813ef3cd" providerId="ADAL" clId="{35727A1F-916D-574F-B88C-BF6695356B8B}" dt="2022-04-27T00:13:32.768" v="63" actId="2696"/>
          <pc:sldLayoutMkLst>
            <pc:docMk/>
            <pc:sldMasterMk cId="2048564080" sldId="2147483648"/>
            <pc:sldLayoutMk cId="1059174629" sldId="2147483673"/>
          </pc:sldLayoutMkLst>
        </pc:sldLayoutChg>
        <pc:sldLayoutChg chg="addSp delSp modSp add mod modTransition setBg">
          <pc:chgData name="Hannah Wynn" userId="35e05441-8a04-4b43-b657-31b3813ef3cd" providerId="ADAL" clId="{35727A1F-916D-574F-B88C-BF6695356B8B}" dt="2022-05-03T02:03:31.672" v="151" actId="1076"/>
          <pc:sldLayoutMkLst>
            <pc:docMk/>
            <pc:sldMasterMk cId="2048564080" sldId="2147483648"/>
            <pc:sldLayoutMk cId="4018863577" sldId="2147483673"/>
          </pc:sldLayoutMkLst>
          <pc:spChg chg="mod">
            <ac:chgData name="Hannah Wynn" userId="35e05441-8a04-4b43-b657-31b3813ef3cd" providerId="ADAL" clId="{35727A1F-916D-574F-B88C-BF6695356B8B}" dt="2022-04-27T00:16:16.091" v="88" actId="207"/>
            <ac:spMkLst>
              <pc:docMk/>
              <pc:sldMasterMk cId="2048564080" sldId="2147483648"/>
              <pc:sldLayoutMk cId="4018863577" sldId="2147483673"/>
              <ac:spMk id="2" creationId="{2626FC3B-E569-44A4-A0CF-282E23995722}"/>
            </ac:spMkLst>
          </pc:spChg>
          <pc:spChg chg="mod">
            <ac:chgData name="Hannah Wynn" userId="35e05441-8a04-4b43-b657-31b3813ef3cd" providerId="ADAL" clId="{35727A1F-916D-574F-B88C-BF6695356B8B}" dt="2022-04-27T00:16:18.394" v="89" actId="207"/>
            <ac:spMkLst>
              <pc:docMk/>
              <pc:sldMasterMk cId="2048564080" sldId="2147483648"/>
              <pc:sldLayoutMk cId="4018863577" sldId="2147483673"/>
              <ac:spMk id="3" creationId="{801EC7AD-CDBF-4A5F-88BA-909C19134643}"/>
            </ac:spMkLst>
          </pc:spChg>
          <pc:picChg chg="add del mod">
            <ac:chgData name="Hannah Wynn" userId="35e05441-8a04-4b43-b657-31b3813ef3cd" providerId="ADAL" clId="{35727A1F-916D-574F-B88C-BF6695356B8B}" dt="2022-04-27T00:16:09.347" v="87" actId="478"/>
            <ac:picMkLst>
              <pc:docMk/>
              <pc:sldMasterMk cId="2048564080" sldId="2147483648"/>
              <pc:sldLayoutMk cId="4018863577" sldId="2147483673"/>
              <ac:picMk id="4" creationId="{1526957E-4BCB-F456-8CDB-0715C8C3EE04}"/>
            </ac:picMkLst>
          </pc:picChg>
          <pc:picChg chg="add mod">
            <ac:chgData name="Hannah Wynn" userId="35e05441-8a04-4b43-b657-31b3813ef3cd" providerId="ADAL" clId="{35727A1F-916D-574F-B88C-BF6695356B8B}" dt="2022-04-27T00:16:07.482" v="86" actId="167"/>
            <ac:picMkLst>
              <pc:docMk/>
              <pc:sldMasterMk cId="2048564080" sldId="2147483648"/>
              <pc:sldLayoutMk cId="4018863577" sldId="2147483673"/>
              <ac:picMk id="5" creationId="{D687BE85-8DD6-C6FC-545B-EBDEF1C58BE2}"/>
            </ac:picMkLst>
          </pc:picChg>
          <pc:picChg chg="add del mod modCrop">
            <ac:chgData name="Hannah Wynn" userId="35e05441-8a04-4b43-b657-31b3813ef3cd" providerId="ADAL" clId="{35727A1F-916D-574F-B88C-BF6695356B8B}" dt="2022-04-27T00:29:43.761" v="127" actId="478"/>
            <ac:picMkLst>
              <pc:docMk/>
              <pc:sldMasterMk cId="2048564080" sldId="2147483648"/>
              <pc:sldLayoutMk cId="4018863577" sldId="2147483673"/>
              <ac:picMk id="6" creationId="{8AFA6DCF-D466-49F1-1858-17FDECD21B80}"/>
            </ac:picMkLst>
          </pc:picChg>
          <pc:picChg chg="add mod">
            <ac:chgData name="Hannah Wynn" userId="35e05441-8a04-4b43-b657-31b3813ef3cd" providerId="ADAL" clId="{35727A1F-916D-574F-B88C-BF6695356B8B}" dt="2022-05-03T02:03:31.672" v="151" actId="1076"/>
            <ac:picMkLst>
              <pc:docMk/>
              <pc:sldMasterMk cId="2048564080" sldId="2147483648"/>
              <pc:sldLayoutMk cId="4018863577" sldId="2147483673"/>
              <ac:picMk id="7" creationId="{A1F10C87-0DB3-2960-61C6-CD105A3BC5CD}"/>
            </ac:picMkLst>
          </pc:picChg>
          <pc:picChg chg="del mod">
            <ac:chgData name="Hannah Wynn" userId="35e05441-8a04-4b43-b657-31b3813ef3cd" providerId="ADAL" clId="{35727A1F-916D-574F-B88C-BF6695356B8B}" dt="2022-04-27T00:15:31.354" v="81" actId="478"/>
            <ac:picMkLst>
              <pc:docMk/>
              <pc:sldMasterMk cId="2048564080" sldId="2147483648"/>
              <pc:sldLayoutMk cId="4018863577" sldId="2147483673"/>
              <ac:picMk id="7" creationId="{F4973E45-4968-5B64-B82D-6EF2829B0332}"/>
            </ac:picMkLst>
          </pc:picChg>
          <pc:picChg chg="del mod">
            <ac:chgData name="Hannah Wynn" userId="35e05441-8a04-4b43-b657-31b3813ef3cd" providerId="ADAL" clId="{35727A1F-916D-574F-B88C-BF6695356B8B}" dt="2022-04-27T00:13:59.055" v="73" actId="478"/>
            <ac:picMkLst>
              <pc:docMk/>
              <pc:sldMasterMk cId="2048564080" sldId="2147483648"/>
              <pc:sldLayoutMk cId="4018863577" sldId="2147483673"/>
              <ac:picMk id="8" creationId="{74C3AA50-F97B-AC65-E07F-1C7F3BA565F9}"/>
            </ac:picMkLst>
          </pc:picChg>
        </pc:sldLayoutChg>
        <pc:sldLayoutChg chg="add del mod modTransition">
          <pc:chgData name="Hannah Wynn" userId="35e05441-8a04-4b43-b657-31b3813ef3cd" providerId="ADAL" clId="{35727A1F-916D-574F-B88C-BF6695356B8B}" dt="2022-04-27T00:13:34.573" v="64" actId="2696"/>
          <pc:sldLayoutMkLst>
            <pc:docMk/>
            <pc:sldMasterMk cId="2048564080" sldId="2147483648"/>
            <pc:sldLayoutMk cId="1547948016" sldId="2147483674"/>
          </pc:sldLayoutMkLst>
        </pc:sldLayoutChg>
        <pc:sldLayoutChg chg="addSp delSp modSp add mod ord modTransition">
          <pc:chgData name="Hannah Wynn" userId="35e05441-8a04-4b43-b657-31b3813ef3cd" providerId="ADAL" clId="{35727A1F-916D-574F-B88C-BF6695356B8B}" dt="2022-04-27T00:31:28.431" v="135" actId="167"/>
          <pc:sldLayoutMkLst>
            <pc:docMk/>
            <pc:sldMasterMk cId="2048564080" sldId="2147483648"/>
            <pc:sldLayoutMk cId="3180856808" sldId="2147483674"/>
          </pc:sldLayoutMkLst>
          <pc:spChg chg="del mod">
            <ac:chgData name="Hannah Wynn" userId="35e05441-8a04-4b43-b657-31b3813ef3cd" providerId="ADAL" clId="{35727A1F-916D-574F-B88C-BF6695356B8B}" dt="2022-04-27T00:18:44.480" v="100" actId="478"/>
            <ac:spMkLst>
              <pc:docMk/>
              <pc:sldMasterMk cId="2048564080" sldId="2147483648"/>
              <pc:sldLayoutMk cId="3180856808" sldId="2147483674"/>
              <ac:spMk id="2" creationId="{2626FC3B-E569-44A4-A0CF-282E23995722}"/>
            </ac:spMkLst>
          </pc:spChg>
          <pc:spChg chg="del">
            <ac:chgData name="Hannah Wynn" userId="35e05441-8a04-4b43-b657-31b3813ef3cd" providerId="ADAL" clId="{35727A1F-916D-574F-B88C-BF6695356B8B}" dt="2022-04-27T00:18:44.480" v="100" actId="478"/>
            <ac:spMkLst>
              <pc:docMk/>
              <pc:sldMasterMk cId="2048564080" sldId="2147483648"/>
              <pc:sldLayoutMk cId="3180856808" sldId="2147483674"/>
              <ac:spMk id="3" creationId="{801EC7AD-CDBF-4A5F-88BA-909C19134643}"/>
            </ac:spMkLst>
          </pc:spChg>
          <pc:spChg chg="add mod">
            <ac:chgData name="Hannah Wynn" userId="35e05441-8a04-4b43-b657-31b3813ef3cd" providerId="ADAL" clId="{35727A1F-916D-574F-B88C-BF6695356B8B}" dt="2022-04-27T00:18:44.950" v="101"/>
            <ac:spMkLst>
              <pc:docMk/>
              <pc:sldMasterMk cId="2048564080" sldId="2147483648"/>
              <pc:sldLayoutMk cId="3180856808" sldId="2147483674"/>
              <ac:spMk id="9" creationId="{B33A8F2E-8CD7-B6EC-469B-ADD87D3ED86F}"/>
            </ac:spMkLst>
          </pc:spChg>
          <pc:spChg chg="add mod">
            <ac:chgData name="Hannah Wynn" userId="35e05441-8a04-4b43-b657-31b3813ef3cd" providerId="ADAL" clId="{35727A1F-916D-574F-B88C-BF6695356B8B}" dt="2022-04-27T00:18:44.950" v="101"/>
            <ac:spMkLst>
              <pc:docMk/>
              <pc:sldMasterMk cId="2048564080" sldId="2147483648"/>
              <pc:sldLayoutMk cId="3180856808" sldId="2147483674"/>
              <ac:spMk id="10" creationId="{30698D6F-46FC-8457-9972-5089C578FF09}"/>
            </ac:spMkLst>
          </pc:spChg>
          <pc:picChg chg="add del mod">
            <ac:chgData name="Hannah Wynn" userId="35e05441-8a04-4b43-b657-31b3813ef3cd" providerId="ADAL" clId="{35727A1F-916D-574F-B88C-BF6695356B8B}" dt="2022-04-27T00:29:46.292" v="128" actId="478"/>
            <ac:picMkLst>
              <pc:docMk/>
              <pc:sldMasterMk cId="2048564080" sldId="2147483648"/>
              <pc:sldLayoutMk cId="3180856808" sldId="2147483674"/>
              <ac:picMk id="6" creationId="{0FF4DC2F-7B87-03F5-DC47-AE0B389EE49D}"/>
            </ac:picMkLst>
          </pc:picChg>
          <pc:picChg chg="add mod">
            <ac:chgData name="Hannah Wynn" userId="35e05441-8a04-4b43-b657-31b3813ef3cd" providerId="ADAL" clId="{35727A1F-916D-574F-B88C-BF6695356B8B}" dt="2022-04-27T00:31:28.431" v="135" actId="167"/>
            <ac:picMkLst>
              <pc:docMk/>
              <pc:sldMasterMk cId="2048564080" sldId="2147483648"/>
              <pc:sldLayoutMk cId="3180856808" sldId="2147483674"/>
              <ac:picMk id="8" creationId="{3AB79219-42D3-2B36-7A6D-E723540AF805}"/>
            </ac:picMkLst>
          </pc:picChg>
          <pc:picChg chg="del">
            <ac:chgData name="Hannah Wynn" userId="35e05441-8a04-4b43-b657-31b3813ef3cd" providerId="ADAL" clId="{35727A1F-916D-574F-B88C-BF6695356B8B}" dt="2022-04-27T00:18:19.593" v="96" actId="478"/>
            <ac:picMkLst>
              <pc:docMk/>
              <pc:sldMasterMk cId="2048564080" sldId="2147483648"/>
              <pc:sldLayoutMk cId="3180856808" sldId="2147483674"/>
              <ac:picMk id="8" creationId="{74C3AA50-F97B-AC65-E07F-1C7F3BA565F9}"/>
            </ac:picMkLst>
          </pc:picChg>
        </pc:sldLayoutChg>
        <pc:sldLayoutChg chg="addSp delSp modSp add mod ord modTransition">
          <pc:chgData name="Hannah Wynn" userId="35e05441-8a04-4b43-b657-31b3813ef3cd" providerId="ADAL" clId="{35727A1F-916D-574F-B88C-BF6695356B8B}" dt="2022-04-27T00:31:08.022" v="133" actId="167"/>
          <pc:sldLayoutMkLst>
            <pc:docMk/>
            <pc:sldMasterMk cId="2048564080" sldId="2147483648"/>
            <pc:sldLayoutMk cId="4114430011" sldId="2147483675"/>
          </pc:sldLayoutMkLst>
          <pc:spChg chg="del">
            <ac:chgData name="Hannah Wynn" userId="35e05441-8a04-4b43-b657-31b3813ef3cd" providerId="ADAL" clId="{35727A1F-916D-574F-B88C-BF6695356B8B}" dt="2022-04-27T00:21:15.979" v="107" actId="478"/>
            <ac:spMkLst>
              <pc:docMk/>
              <pc:sldMasterMk cId="2048564080" sldId="2147483648"/>
              <pc:sldLayoutMk cId="4114430011" sldId="2147483675"/>
              <ac:spMk id="2" creationId="{2626FC3B-E569-44A4-A0CF-282E23995722}"/>
            </ac:spMkLst>
          </pc:spChg>
          <pc:spChg chg="del">
            <ac:chgData name="Hannah Wynn" userId="35e05441-8a04-4b43-b657-31b3813ef3cd" providerId="ADAL" clId="{35727A1F-916D-574F-B88C-BF6695356B8B}" dt="2022-04-27T00:21:15.979" v="107" actId="478"/>
            <ac:spMkLst>
              <pc:docMk/>
              <pc:sldMasterMk cId="2048564080" sldId="2147483648"/>
              <pc:sldLayoutMk cId="4114430011" sldId="2147483675"/>
              <ac:spMk id="3" creationId="{801EC7AD-CDBF-4A5F-88BA-909C19134643}"/>
            </ac:spMkLst>
          </pc:spChg>
          <pc:spChg chg="add mod">
            <ac:chgData name="Hannah Wynn" userId="35e05441-8a04-4b43-b657-31b3813ef3cd" providerId="ADAL" clId="{35727A1F-916D-574F-B88C-BF6695356B8B}" dt="2022-04-27T00:21:19.673" v="109" actId="207"/>
            <ac:spMkLst>
              <pc:docMk/>
              <pc:sldMasterMk cId="2048564080" sldId="2147483648"/>
              <pc:sldLayoutMk cId="4114430011" sldId="2147483675"/>
              <ac:spMk id="8" creationId="{45B58D25-68BC-03BB-30D0-718E06CC0FC1}"/>
            </ac:spMkLst>
          </pc:spChg>
          <pc:spChg chg="add mod">
            <ac:chgData name="Hannah Wynn" userId="35e05441-8a04-4b43-b657-31b3813ef3cd" providerId="ADAL" clId="{35727A1F-916D-574F-B88C-BF6695356B8B}" dt="2022-04-27T00:21:19.673" v="109" actId="207"/>
            <ac:spMkLst>
              <pc:docMk/>
              <pc:sldMasterMk cId="2048564080" sldId="2147483648"/>
              <pc:sldLayoutMk cId="4114430011" sldId="2147483675"/>
              <ac:spMk id="9" creationId="{F4B3F42B-5842-AE1E-465B-67543A03640A}"/>
            </ac:spMkLst>
          </pc:spChg>
          <pc:picChg chg="add mod">
            <ac:chgData name="Hannah Wynn" userId="35e05441-8a04-4b43-b657-31b3813ef3cd" providerId="ADAL" clId="{35727A1F-916D-574F-B88C-BF6695356B8B}" dt="2022-04-27T00:31:08.022" v="133" actId="167"/>
            <ac:picMkLst>
              <pc:docMk/>
              <pc:sldMasterMk cId="2048564080" sldId="2147483648"/>
              <pc:sldLayoutMk cId="4114430011" sldId="2147483675"/>
              <ac:picMk id="3" creationId="{9EE1D39C-6384-5254-5818-CB2EC37823DF}"/>
            </ac:picMkLst>
          </pc:picChg>
          <pc:picChg chg="del">
            <ac:chgData name="Hannah Wynn" userId="35e05441-8a04-4b43-b657-31b3813ef3cd" providerId="ADAL" clId="{35727A1F-916D-574F-B88C-BF6695356B8B}" dt="2022-04-27T00:20:58.709" v="104" actId="478"/>
            <ac:picMkLst>
              <pc:docMk/>
              <pc:sldMasterMk cId="2048564080" sldId="2147483648"/>
              <pc:sldLayoutMk cId="4114430011" sldId="2147483675"/>
              <ac:picMk id="6" creationId="{8AFA6DCF-D466-49F1-1858-17FDECD21B80}"/>
            </ac:picMkLst>
          </pc:picChg>
          <pc:picChg chg="add del mod">
            <ac:chgData name="Hannah Wynn" userId="35e05441-8a04-4b43-b657-31b3813ef3cd" providerId="ADAL" clId="{35727A1F-916D-574F-B88C-BF6695356B8B}" dt="2022-04-27T00:29:48.722" v="129" actId="478"/>
            <ac:picMkLst>
              <pc:docMk/>
              <pc:sldMasterMk cId="2048564080" sldId="2147483648"/>
              <pc:sldLayoutMk cId="4114430011" sldId="2147483675"/>
              <ac:picMk id="7" creationId="{5AD6AFAE-B22A-D09E-2D69-B7D8FFE91D3A}"/>
            </ac:picMkLst>
          </pc:picChg>
        </pc:sldLayoutChg>
        <pc:sldLayoutChg chg="addSp delSp modSp add mod modTransition setBg">
          <pc:chgData name="Hannah Wynn" userId="35e05441-8a04-4b43-b657-31b3813ef3cd" providerId="ADAL" clId="{35727A1F-916D-574F-B88C-BF6695356B8B}" dt="2022-05-03T02:11:00.218" v="173" actId="6014"/>
          <pc:sldLayoutMkLst>
            <pc:docMk/>
            <pc:sldMasterMk cId="2048564080" sldId="2147483648"/>
            <pc:sldLayoutMk cId="541647316" sldId="2147483676"/>
          </pc:sldLayoutMkLst>
          <pc:spChg chg="add del mod">
            <ac:chgData name="Hannah Wynn" userId="35e05441-8a04-4b43-b657-31b3813ef3cd" providerId="ADAL" clId="{35727A1F-916D-574F-B88C-BF6695356B8B}" dt="2022-05-03T02:03:33.904" v="153"/>
            <ac:spMkLst>
              <pc:docMk/>
              <pc:sldMasterMk cId="2048564080" sldId="2147483648"/>
              <pc:sldLayoutMk cId="541647316" sldId="2147483676"/>
              <ac:spMk id="8" creationId="{DD368F3F-E2B7-A0FF-90CD-D99A32EB59F9}"/>
            </ac:spMkLst>
          </pc:spChg>
          <pc:picChg chg="add del mod">
            <ac:chgData name="Hannah Wynn" userId="35e05441-8a04-4b43-b657-31b3813ef3cd" providerId="ADAL" clId="{35727A1F-916D-574F-B88C-BF6695356B8B}" dt="2022-05-03T02:03:37.304" v="155" actId="478"/>
            <ac:picMkLst>
              <pc:docMk/>
              <pc:sldMasterMk cId="2048564080" sldId="2147483648"/>
              <pc:sldLayoutMk cId="541647316" sldId="2147483676"/>
              <ac:picMk id="6" creationId="{48F76667-FB95-0816-071F-8AE42E10AADB}"/>
            </ac:picMkLst>
          </pc:picChg>
          <pc:picChg chg="del">
            <ac:chgData name="Hannah Wynn" userId="35e05441-8a04-4b43-b657-31b3813ef3cd" providerId="ADAL" clId="{35727A1F-916D-574F-B88C-BF6695356B8B}" dt="2022-05-03T02:03:07.698" v="143" actId="478"/>
            <ac:picMkLst>
              <pc:docMk/>
              <pc:sldMasterMk cId="2048564080" sldId="2147483648"/>
              <pc:sldLayoutMk cId="541647316" sldId="2147483676"/>
              <ac:picMk id="7" creationId="{A1F10C87-0DB3-2960-61C6-CD105A3BC5CD}"/>
            </ac:picMkLst>
          </pc:picChg>
          <pc:picChg chg="add mod">
            <ac:chgData name="Hannah Wynn" userId="35e05441-8a04-4b43-b657-31b3813ef3cd" providerId="ADAL" clId="{35727A1F-916D-574F-B88C-BF6695356B8B}" dt="2022-05-03T02:07:29.985" v="164"/>
            <ac:picMkLst>
              <pc:docMk/>
              <pc:sldMasterMk cId="2048564080" sldId="2147483648"/>
              <pc:sldLayoutMk cId="541647316" sldId="2147483676"/>
              <ac:picMk id="10" creationId="{92E241F0-C70D-5B2B-39D8-6E554C63D364}"/>
            </ac:picMkLst>
          </pc:picChg>
        </pc:sldLayoutChg>
        <pc:sldLayoutChg chg="addSp delSp modSp add mod modTransition setBg">
          <pc:chgData name="Hannah Wynn" userId="35e05441-8a04-4b43-b657-31b3813ef3cd" providerId="ADAL" clId="{35727A1F-916D-574F-B88C-BF6695356B8B}" dt="2022-05-03T02:11:42.437" v="175" actId="6014"/>
          <pc:sldLayoutMkLst>
            <pc:docMk/>
            <pc:sldMasterMk cId="2048564080" sldId="2147483648"/>
            <pc:sldLayoutMk cId="2484330544" sldId="2147483677"/>
          </pc:sldLayoutMkLst>
          <pc:picChg chg="del">
            <ac:chgData name="Hannah Wynn" userId="35e05441-8a04-4b43-b657-31b3813ef3cd" providerId="ADAL" clId="{35727A1F-916D-574F-B88C-BF6695356B8B}" dt="2022-05-03T02:07:38.651" v="166" actId="478"/>
            <ac:picMkLst>
              <pc:docMk/>
              <pc:sldMasterMk cId="2048564080" sldId="2147483648"/>
              <pc:sldLayoutMk cId="2484330544" sldId="2147483677"/>
              <ac:picMk id="3" creationId="{9EE1D39C-6384-5254-5818-CB2EC37823DF}"/>
            </ac:picMkLst>
          </pc:picChg>
          <pc:picChg chg="add mod">
            <ac:chgData name="Hannah Wynn" userId="35e05441-8a04-4b43-b657-31b3813ef3cd" providerId="ADAL" clId="{35727A1F-916D-574F-B88C-BF6695356B8B}" dt="2022-05-03T02:07:51.710" v="171"/>
            <ac:picMkLst>
              <pc:docMk/>
              <pc:sldMasterMk cId="2048564080" sldId="2147483648"/>
              <pc:sldLayoutMk cId="2484330544" sldId="2147483677"/>
              <ac:picMk id="4" creationId="{05737192-0EFB-9654-6B2F-E12B8B2CA611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F1673E-360C-4205-8CFD-67E3F674F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13370-3527-4B80-8A1D-A038832C5A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E73EE-9FED-409A-BA4F-7A17B82E317B}" type="datetimeFigureOut">
              <a:rPr lang="en-NZ" smtClean="0"/>
              <a:t>8/02/2024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1F919-27EB-4DCE-A42F-053169C450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17939-B585-4B81-AF29-72484417F1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ADDAE-1044-47A1-A883-7952FB99735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920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0925773-E287-A9FF-EBEA-3604E18DA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A5A0C1-6588-0AA1-2B06-52F41E6AA1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340" y="5519474"/>
            <a:ext cx="6015600" cy="819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6FC3B-E569-44A4-A0CF-282E239957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341" y="757998"/>
            <a:ext cx="9535009" cy="2582363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here and here and here and here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EC7AD-CDBF-4A5F-88BA-909C19134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341" y="3615616"/>
            <a:ext cx="7771524" cy="101236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3038038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FE76D5-E92D-4CD9-B25B-619C40BE0E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27" y="500063"/>
            <a:ext cx="11069216" cy="11421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Topic heading goes here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24C6A-2A6C-92AA-8919-CE11F98B6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28160" y="6270810"/>
            <a:ext cx="2520000" cy="3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2447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DD6E-FD3F-43E1-A6B2-5D412C5D9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28" y="634482"/>
            <a:ext cx="4215298" cy="17448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Topic heading goes here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07E8C-4500-4E05-A6D4-4E36CF0F3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634483"/>
            <a:ext cx="6326188" cy="5691672"/>
          </a:xfrm>
        </p:spPr>
        <p:txBody>
          <a:bodyPr/>
          <a:lstStyle>
            <a:lvl1pPr>
              <a:spcAft>
                <a:spcPts val="1200"/>
              </a:spcAft>
              <a:defRPr sz="2200"/>
            </a:lvl1pPr>
            <a:lvl2pPr>
              <a:spcAft>
                <a:spcPts val="0"/>
              </a:spcAft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B6449EA-0E32-423E-985A-C95CFEE57B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6728" y="2584580"/>
            <a:ext cx="4215297" cy="3638938"/>
          </a:xfrm>
        </p:spPr>
        <p:txBody>
          <a:bodyPr anchor="b">
            <a:normAutofit/>
          </a:bodyPr>
          <a:lstStyle>
            <a:lvl1pPr marL="0" indent="0">
              <a:buNone/>
              <a:defRPr sz="20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Caption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DE2F2-54A1-843E-4ED7-647E9186D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28160" y="6270810"/>
            <a:ext cx="2520000" cy="3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35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A054-6EFC-422F-A08A-2A2ED6FE9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34483"/>
            <a:ext cx="6172200" cy="55890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0E54CA-2868-4B65-B2DC-216F6AD73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28" y="634482"/>
            <a:ext cx="4215298" cy="17448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Topic heading goes here</a:t>
            </a:r>
            <a:endParaRPr lang="en-NZ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91EA817-6324-44C7-8829-3FF2EEA214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6728" y="2584580"/>
            <a:ext cx="4215297" cy="3638938"/>
          </a:xfrm>
        </p:spPr>
        <p:txBody>
          <a:bodyPr anchor="b">
            <a:normAutofit/>
          </a:bodyPr>
          <a:lstStyle>
            <a:lvl1pPr marL="0" indent="0">
              <a:buNone/>
              <a:defRPr sz="20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412098523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A054-6EFC-422F-A08A-2A2ED6FE9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1135" y="634483"/>
            <a:ext cx="10674253" cy="55890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89335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A054-6EFC-422F-A08A-2A2ED6FE9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1135" y="634483"/>
            <a:ext cx="10674253" cy="558903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633688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3">
            <a:extLst>
              <a:ext uri="{FF2B5EF4-FFF2-40B4-BE49-F238E27FC236}">
                <a16:creationId xmlns:a16="http://schemas.microsoft.com/office/drawing/2014/main" id="{BE99DE44-A89D-474A-932F-30906C098F49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681038" y="635000"/>
            <a:ext cx="10674350" cy="5588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dirty="0"/>
              <a:t>black backgrounds work best for embedding videos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99745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A054-6EFC-422F-A08A-2A2ED6FE9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729" y="500064"/>
            <a:ext cx="5386871" cy="5830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5E48219-FB4B-4A3E-A1DF-45247A9968E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39072" y="500063"/>
            <a:ext cx="5386871" cy="5830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78962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A054-6EFC-422F-A08A-2A2ED6FE9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729" y="500064"/>
            <a:ext cx="3380789" cy="5830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A93D8B-2AEE-4B70-B67D-545BAA175EA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400940" y="500063"/>
            <a:ext cx="3380789" cy="5830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C8F123C-386C-4F40-AF2C-8F624C95FDB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245154" y="500063"/>
            <a:ext cx="3380789" cy="5830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731966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A054-6EFC-422F-A08A-2A2ED6FE9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729" y="500064"/>
            <a:ext cx="5386871" cy="27843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5E48219-FB4B-4A3E-A1DF-45247A9968E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39072" y="500063"/>
            <a:ext cx="5386871" cy="27843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1EE136C-7A22-4BD7-B6D8-5C1773B65F2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56729" y="3522311"/>
            <a:ext cx="5386871" cy="27843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CAF2862-38DE-436A-9A35-847DB687CB3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39072" y="3522310"/>
            <a:ext cx="5386871" cy="27843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037358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A054-6EFC-422F-A08A-2A2ED6FE9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729" y="500064"/>
            <a:ext cx="3380789" cy="2756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A93D8B-2AEE-4B70-B67D-545BAA175EA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400940" y="500063"/>
            <a:ext cx="3380789" cy="2756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C8F123C-386C-4F40-AF2C-8F624C95FDB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245154" y="500063"/>
            <a:ext cx="3380789" cy="2756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40384E7-7DA6-426C-A15E-B234BF6E517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56729" y="3494317"/>
            <a:ext cx="3380789" cy="2756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AA9E24B-1EB8-4788-B853-144B73109BA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00940" y="3494316"/>
            <a:ext cx="3380789" cy="2756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AB7977C-05DF-4C61-9205-462EF70B7A3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245154" y="3494316"/>
            <a:ext cx="3380789" cy="2756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507662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Yellow">
    <p:bg>
      <p:bgPr>
        <a:solidFill>
          <a:srgbClr val="FFD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A1F10C87-0DB3-2960-61C6-CD105A3BC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C28F7-5153-7D27-7D3C-5B31A69E64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341" y="5519472"/>
            <a:ext cx="6026400" cy="821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6FC3B-E569-44A4-A0CF-282E239957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341" y="757998"/>
            <a:ext cx="9535009" cy="2582363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here and here and here and here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EC7AD-CDBF-4A5F-88BA-909C19134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341" y="3615616"/>
            <a:ext cx="7771524" cy="101236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1886357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A054-6EFC-422F-A08A-2A2ED6FE9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729" y="1828800"/>
            <a:ext cx="5386871" cy="4502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5E48219-FB4B-4A3E-A1DF-45247A9968E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39072" y="1828799"/>
            <a:ext cx="5386871" cy="4502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155D73-BA50-4A38-BA79-C1C92FF37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27" y="500063"/>
            <a:ext cx="11069216" cy="11421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Topic heading goes here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713129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A054-6EFC-422F-A08A-2A2ED6FE9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729" y="1819470"/>
            <a:ext cx="3380789" cy="45113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A93D8B-2AEE-4B70-B67D-545BAA175EA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400940" y="1819469"/>
            <a:ext cx="3380789" cy="45113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C8F123C-386C-4F40-AF2C-8F624C95FDB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245154" y="1819469"/>
            <a:ext cx="3380789" cy="45113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5FD2C2-CFB6-4C2C-948B-34451ADBC6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27" y="500063"/>
            <a:ext cx="11069216" cy="11421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Topic heading goes here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5454898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A054-6EFC-422F-A08A-2A2ED6FE9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729" y="1828801"/>
            <a:ext cx="5386871" cy="2118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5E48219-FB4B-4A3E-A1DF-45247A9968E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39072" y="1828800"/>
            <a:ext cx="5386871" cy="2118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155D73-BA50-4A38-BA79-C1C92FF37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27" y="500063"/>
            <a:ext cx="11069216" cy="11421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Topic heading goes here</a:t>
            </a:r>
            <a:endParaRPr lang="en-NZ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AA7675F-F02F-4B61-926D-4CB384CE7FD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56729" y="4161456"/>
            <a:ext cx="5386871" cy="2118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BAC5DF-CD92-4860-95BF-A63EAF5C628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39072" y="4161455"/>
            <a:ext cx="5386871" cy="2118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224894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A054-6EFC-422F-A08A-2A2ED6FE9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729" y="1819470"/>
            <a:ext cx="3380789" cy="21367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A93D8B-2AEE-4B70-B67D-545BAA175EA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400940" y="1819469"/>
            <a:ext cx="3380789" cy="21367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C8F123C-386C-4F40-AF2C-8F624C95FDB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245154" y="1819469"/>
            <a:ext cx="3380789" cy="21367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5FD2C2-CFB6-4C2C-948B-34451ADBC6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27" y="500063"/>
            <a:ext cx="11069216" cy="11421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Topic heading goes here</a:t>
            </a:r>
            <a:endParaRPr lang="en-NZ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69E4E77-F5AD-4C8D-9BF4-C1AB7C4D30B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56727" y="4133462"/>
            <a:ext cx="3380789" cy="21367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8FFB3AD-8B46-431E-8225-C60620ADE6E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00938" y="4133461"/>
            <a:ext cx="3380789" cy="21367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4DCC5A5-D8F7-4C2F-A122-C0ED8F9CDF5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245152" y="4133461"/>
            <a:ext cx="3380789" cy="21367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29683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92E241F0-C70D-5B2B-39D8-6E554C63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BFCB6-5FC6-A4F5-0DF0-11CD882E9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341" y="5519472"/>
            <a:ext cx="6026400" cy="821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6FC3B-E569-44A4-A0CF-282E239957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341" y="757998"/>
            <a:ext cx="9535009" cy="2582363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here and here and here and here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EC7AD-CDBF-4A5F-88BA-909C19134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341" y="3615616"/>
            <a:ext cx="7771524" cy="101236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416473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3AB79219-42D3-2B36-7A6D-E723540AF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D4EB1B-1E69-4BAD-0306-972259900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340" y="5519474"/>
            <a:ext cx="6015600" cy="81962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33A8F2E-8CD7-B6EC-469B-ADD87D3ED8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342" y="720673"/>
            <a:ext cx="9943407" cy="1705285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a thank you or call to action message here</a:t>
            </a:r>
            <a:endParaRPr lang="en-NZ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0698D6F-46FC-8457-9972-5089C578FF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1342" y="2743201"/>
            <a:ext cx="9208438" cy="111034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Include a website address for more information or your contact details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808568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Yellow">
    <p:bg>
      <p:bgPr>
        <a:solidFill>
          <a:srgbClr val="FFD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9EE1D39C-6384-5254-5818-CB2EC37823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EE9F07-A80D-2F25-1671-F100EAE9B0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341" y="5519472"/>
            <a:ext cx="6026400" cy="8210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5B58D25-68BC-03BB-30D0-718E06CC0F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342" y="720673"/>
            <a:ext cx="9943407" cy="1705285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a thank you or call to action message here</a:t>
            </a:r>
            <a:endParaRPr lang="en-NZ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B3F42B-5842-AE1E-465B-67543A0364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1342" y="2743201"/>
            <a:ext cx="9208438" cy="111034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Include a website address for more information or your contact details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1443001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05737192-0EFB-9654-6B2F-E12B8B2CA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909732-09F2-3368-085C-EB045777D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141" y="5519471"/>
            <a:ext cx="6026400" cy="8210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5B58D25-68BC-03BB-30D0-718E06CC0F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342" y="720673"/>
            <a:ext cx="9943407" cy="1705285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a thank you or call to action message here</a:t>
            </a:r>
            <a:endParaRPr lang="en-NZ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B3F42B-5842-AE1E-465B-67543A0364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1342" y="2743201"/>
            <a:ext cx="9208438" cy="111034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Include a website address for more information or your contact details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843305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FA528-088E-4529-9258-65BDF29D4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Topic heading goes here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1CA01-6B52-4877-A2A5-ACDB7AB9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27" y="1838131"/>
            <a:ext cx="11069216" cy="443204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E9791-43F6-E702-DC3C-39A9F114C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28160" y="6270810"/>
            <a:ext cx="2520000" cy="3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979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467E-2BBB-4BD2-B224-7A10CFE2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057" y="1853618"/>
            <a:ext cx="5453743" cy="4435215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3B221-4D01-417B-B8AF-D0BE9AFEC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53618"/>
            <a:ext cx="5463073" cy="4435215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D01B0F-9019-49C6-93FF-978152C81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27" y="500063"/>
            <a:ext cx="11069216" cy="11421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Topic heading goes here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156A5-54C6-5A43-5FB2-B5F0B8674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28160" y="6270810"/>
            <a:ext cx="2520000" cy="3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182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0B0F5-7A8D-4F89-9FCA-4056A0B18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728" y="1726161"/>
            <a:ext cx="5440848" cy="718458"/>
          </a:xfr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2556D-3964-43C5-BD33-7B3825603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728" y="2528592"/>
            <a:ext cx="5440848" cy="3829345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93303-3280-49BF-9A9B-4C9B8DCDB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726160"/>
            <a:ext cx="5463071" cy="718459"/>
          </a:xfr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0D3AF-82B1-40FD-9287-442FE39FF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28593"/>
            <a:ext cx="5463072" cy="38293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709352-41AF-4396-BAF7-D719983D1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27" y="500063"/>
            <a:ext cx="11069216" cy="11421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Topic heading goes here</a:t>
            </a:r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9A9828-F66D-2422-BD70-5715CCBF33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28160" y="6270810"/>
            <a:ext cx="2520000" cy="3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694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FADAAA-F55C-4094-8954-2B2A4C63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27" y="500063"/>
            <a:ext cx="11069216" cy="114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Topic heading goes here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B066E-9253-4F67-8E4B-79C6A421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727" y="1856792"/>
            <a:ext cx="11069216" cy="441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4856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6" r:id="rId3"/>
    <p:sldLayoutId id="2147483674" r:id="rId4"/>
    <p:sldLayoutId id="2147483675" r:id="rId5"/>
    <p:sldLayoutId id="2147483677" r:id="rId6"/>
    <p:sldLayoutId id="2147483650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62" r:id="rId13"/>
    <p:sldLayoutId id="2147483667" r:id="rId14"/>
    <p:sldLayoutId id="2147483665" r:id="rId15"/>
    <p:sldLayoutId id="2147483663" r:id="rId16"/>
    <p:sldLayoutId id="2147483664" r:id="rId17"/>
    <p:sldLayoutId id="2147483670" r:id="rId18"/>
    <p:sldLayoutId id="2147483669" r:id="rId19"/>
    <p:sldLayoutId id="2147483660" r:id="rId20"/>
    <p:sldLayoutId id="2147483659" r:id="rId21"/>
    <p:sldLayoutId id="2147483672" r:id="rId22"/>
    <p:sldLayoutId id="2147483671" r:id="rId2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Source Sans Pro" panose="020B0503030403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upport.wintec.ac.nz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upport.wintec.ac.nz/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30D5-A737-63DC-F4B1-C27ABAF7F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342" y="531222"/>
            <a:ext cx="8600704" cy="2560320"/>
          </a:xfrm>
        </p:spPr>
        <p:txBody>
          <a:bodyPr>
            <a:normAutofit/>
          </a:bodyPr>
          <a:lstStyle/>
          <a:p>
            <a:r>
              <a:rPr lang="en-US" sz="6000" dirty="0"/>
              <a:t>Information</a:t>
            </a:r>
            <a:br>
              <a:rPr lang="en-US" sz="6000" dirty="0"/>
            </a:br>
            <a:r>
              <a:rPr lang="en-US" sz="6000" dirty="0"/>
              <a:t>Technology</a:t>
            </a:r>
            <a:br>
              <a:rPr lang="en-US" sz="6000" dirty="0"/>
            </a:br>
            <a:r>
              <a:rPr lang="en-US" sz="6000" dirty="0"/>
              <a:t>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DF056-CE96-648E-824F-92D5920E1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342" y="3927566"/>
            <a:ext cx="9208438" cy="643814"/>
          </a:xfrm>
        </p:spPr>
        <p:txBody>
          <a:bodyPr>
            <a:normAutofit/>
          </a:bodyPr>
          <a:lstStyle/>
          <a:p>
            <a:r>
              <a:rPr lang="en-US" sz="3200" b="1" dirty="0"/>
              <a:t>Student Induction</a:t>
            </a:r>
          </a:p>
        </p:txBody>
      </p:sp>
      <p:pic>
        <p:nvPicPr>
          <p:cNvPr id="6" name="Picture 5" descr="A picture containing computer, screenshot, office supplies, computer">
            <a:extLst>
              <a:ext uri="{FF2B5EF4-FFF2-40B4-BE49-F238E27FC236}">
                <a16:creationId xmlns:a16="http://schemas.microsoft.com/office/drawing/2014/main" id="{0AF8B90A-7FAA-6448-B3EF-E3C9A0811B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26" y="4672677"/>
            <a:ext cx="4028246" cy="21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8469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0BAA-793D-9A89-469F-3BA1E6242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96" y="672353"/>
            <a:ext cx="5532162" cy="875064"/>
          </a:xfrm>
        </p:spPr>
        <p:txBody>
          <a:bodyPr>
            <a:normAutofit/>
          </a:bodyPr>
          <a:lstStyle/>
          <a:p>
            <a:r>
              <a:rPr lang="en-US" sz="4400" dirty="0"/>
              <a:t>Where to find us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844E5E-DFE1-0070-DF6F-CEFFFD855117}"/>
              </a:ext>
            </a:extLst>
          </p:cNvPr>
          <p:cNvSpPr/>
          <p:nvPr/>
        </p:nvSpPr>
        <p:spPr>
          <a:xfrm>
            <a:off x="601696" y="1870914"/>
            <a:ext cx="5095138" cy="3116171"/>
          </a:xfrm>
          <a:prstGeom prst="roundRect">
            <a:avLst/>
          </a:prstGeom>
          <a:solidFill>
            <a:srgbClr val="FFD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0BC37B-5B93-A052-C2D7-2AD28E3A9A08}"/>
              </a:ext>
            </a:extLst>
          </p:cNvPr>
          <p:cNvSpPr txBox="1"/>
          <p:nvPr/>
        </p:nvSpPr>
        <p:spPr>
          <a:xfrm>
            <a:off x="889094" y="2459504"/>
            <a:ext cx="3830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City Campus</a:t>
            </a:r>
          </a:p>
          <a:p>
            <a:endParaRPr lang="en-NZ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NZ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Gallagher Hub</a:t>
            </a:r>
          </a:p>
          <a:p>
            <a:endParaRPr lang="en-NZ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NZ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8:00 AM – 4:00 PM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D7B21-F85E-474E-EB1A-D5BECD79D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232" y="1112108"/>
            <a:ext cx="5743585" cy="431250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6451D5-E175-9520-5C7B-7BA8497FBC82}"/>
              </a:ext>
            </a:extLst>
          </p:cNvPr>
          <p:cNvCxnSpPr>
            <a:cxnSpLocks/>
          </p:cNvCxnSpPr>
          <p:nvPr/>
        </p:nvCxnSpPr>
        <p:spPr>
          <a:xfrm>
            <a:off x="5033554" y="2018390"/>
            <a:ext cx="31219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31831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0BAA-793D-9A89-469F-3BA1E6242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96" y="672353"/>
            <a:ext cx="5532162" cy="875064"/>
          </a:xfrm>
        </p:spPr>
        <p:txBody>
          <a:bodyPr>
            <a:normAutofit/>
          </a:bodyPr>
          <a:lstStyle/>
          <a:p>
            <a:r>
              <a:rPr lang="en-US" sz="4400" dirty="0"/>
              <a:t>Where to find us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BDAA95-4145-B238-0FF8-BF73AB458704}"/>
              </a:ext>
            </a:extLst>
          </p:cNvPr>
          <p:cNvGrpSpPr/>
          <p:nvPr/>
        </p:nvGrpSpPr>
        <p:grpSpPr>
          <a:xfrm>
            <a:off x="601696" y="1891603"/>
            <a:ext cx="5095138" cy="3116171"/>
            <a:chOff x="765731" y="1545036"/>
            <a:chExt cx="5095138" cy="311617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07950B9-91A0-0EF7-E723-E205740299FB}"/>
                </a:ext>
              </a:extLst>
            </p:cNvPr>
            <p:cNvSpPr/>
            <p:nvPr/>
          </p:nvSpPr>
          <p:spPr>
            <a:xfrm>
              <a:off x="765731" y="1545036"/>
              <a:ext cx="5095138" cy="3116171"/>
            </a:xfrm>
            <a:prstGeom prst="roundRect">
              <a:avLst/>
            </a:prstGeom>
            <a:solidFill>
              <a:srgbClr val="FFD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BEF9FF-47D5-0810-76E9-3F2164E46AFA}"/>
                </a:ext>
              </a:extLst>
            </p:cNvPr>
            <p:cNvSpPr txBox="1"/>
            <p:nvPr/>
          </p:nvSpPr>
          <p:spPr>
            <a:xfrm>
              <a:off x="1053129" y="2112937"/>
              <a:ext cx="38309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 err="1">
                  <a:latin typeface="Source Sans Pro" panose="020B0503030403020204" pitchFamily="34" charset="0"/>
                  <a:ea typeface="Source Sans Pro" panose="020B0503030403020204" pitchFamily="34" charset="0"/>
                </a:rPr>
                <a:t>Rotokauri</a:t>
              </a:r>
              <a:r>
                <a:rPr lang="en-NZ" sz="24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Campus</a:t>
              </a:r>
            </a:p>
            <a:p>
              <a:endParaRPr lang="en-NZ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r>
                <a:rPr lang="en-NZ" sz="24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S Block – Hub</a:t>
              </a:r>
            </a:p>
            <a:p>
              <a:endParaRPr lang="en-NZ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r>
                <a:rPr lang="en-NZ" sz="24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8:00 AM – 5:00 PM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BE06BAD-798C-8978-EAE7-3680B6A13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232" y="1109885"/>
            <a:ext cx="5563780" cy="427131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6451D5-E175-9520-5C7B-7BA8497FBC82}"/>
              </a:ext>
            </a:extLst>
          </p:cNvPr>
          <p:cNvCxnSpPr>
            <a:cxnSpLocks/>
          </p:cNvCxnSpPr>
          <p:nvPr/>
        </p:nvCxnSpPr>
        <p:spPr>
          <a:xfrm>
            <a:off x="4810663" y="3225066"/>
            <a:ext cx="38967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1013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30D5-A737-63DC-F4B1-C27ABAF7F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648" y="653142"/>
            <a:ext cx="8600704" cy="98406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Contact us</a:t>
            </a:r>
          </a:p>
        </p:txBody>
      </p:sp>
      <p:pic>
        <p:nvPicPr>
          <p:cNvPr id="6" name="Picture 5" descr="A picture containing computer, screenshot, office supplies, computer">
            <a:extLst>
              <a:ext uri="{FF2B5EF4-FFF2-40B4-BE49-F238E27FC236}">
                <a16:creationId xmlns:a16="http://schemas.microsoft.com/office/drawing/2014/main" id="{0AF8B90A-7FAA-6448-B3EF-E3C9A0811B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4955649"/>
            <a:ext cx="3506638" cy="1902351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CEFADC5-3FF4-D6E6-932F-34F688064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113" y="2655681"/>
            <a:ext cx="4620887" cy="1546638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0800 4 WINTEC (0800 494 6832)</a:t>
            </a:r>
          </a:p>
          <a:p>
            <a:endParaRPr lang="en-NZ" dirty="0"/>
          </a:p>
          <a:p>
            <a:r>
              <a:rPr lang="en-NZ" dirty="0"/>
              <a:t>servicedesk@wintec.ac.nz</a:t>
            </a:r>
          </a:p>
        </p:txBody>
      </p:sp>
      <p:pic>
        <p:nvPicPr>
          <p:cNvPr id="8" name="Graphic 7" descr="Email with solid fill">
            <a:extLst>
              <a:ext uri="{FF2B5EF4-FFF2-40B4-BE49-F238E27FC236}">
                <a16:creationId xmlns:a16="http://schemas.microsoft.com/office/drawing/2014/main" id="{4C347A15-5375-2BF7-DD4B-06A869A7E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616" y="3589671"/>
            <a:ext cx="612648" cy="612648"/>
          </a:xfrm>
          <a:prstGeom prst="rect">
            <a:avLst/>
          </a:prstGeom>
        </p:spPr>
      </p:pic>
      <p:pic>
        <p:nvPicPr>
          <p:cNvPr id="10" name="Graphic 9" descr="Receiver with solid fill">
            <a:extLst>
              <a:ext uri="{FF2B5EF4-FFF2-40B4-BE49-F238E27FC236}">
                <a16:creationId xmlns:a16="http://schemas.microsoft.com/office/drawing/2014/main" id="{0A78BBCF-9AE7-9EBA-B0DF-DCD4B1FB6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616" y="2528316"/>
            <a:ext cx="612648" cy="6126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2A2D5B-37E4-D7E5-AF55-10B620B1CBDA}"/>
              </a:ext>
            </a:extLst>
          </p:cNvPr>
          <p:cNvCxnSpPr>
            <a:cxnSpLocks/>
          </p:cNvCxnSpPr>
          <p:nvPr/>
        </p:nvCxnSpPr>
        <p:spPr>
          <a:xfrm>
            <a:off x="6096000" y="2055223"/>
            <a:ext cx="0" cy="283681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ubtitle 4">
            <a:extLst>
              <a:ext uri="{FF2B5EF4-FFF2-40B4-BE49-F238E27FC236}">
                <a16:creationId xmlns:a16="http://schemas.microsoft.com/office/drawing/2014/main" id="{0589EC34-E6FD-81DE-6B02-458E4F415DEC}"/>
              </a:ext>
            </a:extLst>
          </p:cNvPr>
          <p:cNvSpPr txBox="1">
            <a:spLocks/>
          </p:cNvSpPr>
          <p:nvPr/>
        </p:nvSpPr>
        <p:spPr>
          <a:xfrm>
            <a:off x="6997655" y="2528316"/>
            <a:ext cx="4620887" cy="2016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b="1" dirty="0"/>
              <a:t>OPEN HOURS</a:t>
            </a:r>
          </a:p>
          <a:p>
            <a:pPr algn="ctr"/>
            <a:r>
              <a:rPr lang="en-NZ" dirty="0"/>
              <a:t>Monday to Friday</a:t>
            </a:r>
          </a:p>
          <a:p>
            <a:pPr algn="ctr"/>
            <a:r>
              <a:rPr lang="en-NZ" dirty="0"/>
              <a:t>8:00 AM – 5:00 PM</a:t>
            </a:r>
          </a:p>
        </p:txBody>
      </p:sp>
    </p:spTree>
    <p:extLst>
      <p:ext uri="{BB962C8B-B14F-4D97-AF65-F5344CB8AC3E}">
        <p14:creationId xmlns:p14="http://schemas.microsoft.com/office/powerpoint/2010/main" val="16384781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83C7CE-3034-C4D5-9B3C-41FCEE0A72BC}"/>
              </a:ext>
            </a:extLst>
          </p:cNvPr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FD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03A5F3-1114-45DE-8E66-8F1EC990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Things to know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EA83E2-E700-434C-873E-7CDCB8617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27" y="1838131"/>
            <a:ext cx="3649513" cy="3700520"/>
          </a:xfrm>
        </p:spPr>
        <p:txBody>
          <a:bodyPr/>
          <a:lstStyle/>
          <a:p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Where to find us</a:t>
            </a:r>
          </a:p>
          <a:p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Support Centre</a:t>
            </a:r>
          </a:p>
          <a:p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Wintec Accounts</a:t>
            </a:r>
          </a:p>
          <a:p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Free Office 365 Apps</a:t>
            </a:r>
          </a:p>
          <a:p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Printing</a:t>
            </a:r>
          </a:p>
          <a:p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Student Laptops</a:t>
            </a:r>
          </a:p>
        </p:txBody>
      </p:sp>
      <p:pic>
        <p:nvPicPr>
          <p:cNvPr id="8" name="Picture 7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6A18B729-C195-C197-6E2C-019A06A55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52" y="405629"/>
            <a:ext cx="3079668" cy="575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8646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951B3-96CA-1259-18BE-72E65720E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9718" y="514040"/>
            <a:ext cx="9535009" cy="745207"/>
          </a:xfrm>
        </p:spPr>
        <p:txBody>
          <a:bodyPr>
            <a:normAutofit fontScale="90000"/>
          </a:bodyPr>
          <a:lstStyle/>
          <a:p>
            <a:pPr algn="r"/>
            <a:r>
              <a:rPr lang="en-NZ" sz="4800" dirty="0"/>
              <a:t>www.password.wintec.ac.nz</a:t>
            </a:r>
            <a:endParaRPr lang="en-US" sz="48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8247B2F-3AA4-1C44-82AB-3DE2CE42C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7223" y="2922815"/>
            <a:ext cx="4252270" cy="101236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NZ" dirty="0"/>
              <a:t>If you face any issues while changing your password, please contact us at </a:t>
            </a:r>
            <a:r>
              <a:rPr lang="en-NZ" dirty="0">
                <a:solidFill>
                  <a:schemeClr val="accent1"/>
                </a:solidFill>
              </a:rPr>
              <a:t>servicedesk@wintec.ac.nz</a:t>
            </a:r>
          </a:p>
        </p:txBody>
      </p:sp>
      <p:pic>
        <p:nvPicPr>
          <p:cNvPr id="8" name="Picture 7" descr="A picture containing text, electronics, screenshot, multimedia">
            <a:extLst>
              <a:ext uri="{FF2B5EF4-FFF2-40B4-BE49-F238E27FC236}">
                <a16:creationId xmlns:a16="http://schemas.microsoft.com/office/drawing/2014/main" id="{EF0183D3-15E9-5307-73F0-830423F16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1" y="514040"/>
            <a:ext cx="5829919" cy="5829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4201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30D5-A737-63DC-F4B1-C27ABAF7F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342" y="739608"/>
            <a:ext cx="8600704" cy="783771"/>
          </a:xfrm>
        </p:spPr>
        <p:txBody>
          <a:bodyPr>
            <a:normAutofit/>
          </a:bodyPr>
          <a:lstStyle/>
          <a:p>
            <a:r>
              <a:rPr lang="en-US" sz="4400" dirty="0"/>
              <a:t>Your 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DF056-CE96-648E-824F-92D5920E1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342" y="1847088"/>
            <a:ext cx="5535722" cy="1650256"/>
          </a:xfrm>
        </p:spPr>
        <p:txBody>
          <a:bodyPr>
            <a:normAutofit/>
          </a:bodyPr>
          <a:lstStyle/>
          <a:p>
            <a:r>
              <a:rPr lang="en-US" sz="2000" dirty="0"/>
              <a:t>Your Wintec email ID is your username followed by “@student.wintec.ac.nz”.</a:t>
            </a:r>
          </a:p>
          <a:p>
            <a:r>
              <a:rPr lang="en-US" sz="2000" i="1" dirty="0"/>
              <a:t>For example: </a:t>
            </a:r>
            <a:r>
              <a:rPr lang="en-US" sz="2000" i="1" dirty="0">
                <a:solidFill>
                  <a:schemeClr val="accent1"/>
                </a:solidFill>
              </a:rPr>
              <a:t>usenam12@student.wintec.ac.nz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C0AA10A-9C37-D044-A31A-5C2A19F80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15" y="739608"/>
            <a:ext cx="4367913" cy="47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Outlook Logo, symbol, meaning, history, PNG, brand">
            <a:extLst>
              <a:ext uri="{FF2B5EF4-FFF2-40B4-BE49-F238E27FC236}">
                <a16:creationId xmlns:a16="http://schemas.microsoft.com/office/drawing/2014/main" id="{E6D2295F-5F19-2796-74C3-72567C27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30" y="3497344"/>
            <a:ext cx="2167180" cy="121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5787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0BAA-793D-9A89-469F-3BA1E6242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342" y="553453"/>
            <a:ext cx="7698680" cy="1383221"/>
          </a:xfrm>
        </p:spPr>
        <p:txBody>
          <a:bodyPr>
            <a:normAutofit/>
          </a:bodyPr>
          <a:lstStyle/>
          <a:p>
            <a:r>
              <a:rPr lang="en-US" sz="4000" dirty="0">
                <a:hlinkClick r:id="rId2"/>
              </a:rPr>
              <a:t>www.support.wintec.ac.nz</a:t>
            </a:r>
            <a:br>
              <a:rPr lang="en-US" sz="4000" dirty="0"/>
            </a:br>
            <a:r>
              <a:rPr lang="en-US" sz="4000" dirty="0"/>
              <a:t>Self Service Knowledge 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00105-D917-1135-7806-62930B87A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342" y="2743201"/>
            <a:ext cx="5196111" cy="2178126"/>
          </a:xfrm>
        </p:spPr>
        <p:txBody>
          <a:bodyPr>
            <a:normAutofit/>
          </a:bodyPr>
          <a:lstStyle/>
          <a:p>
            <a:r>
              <a:rPr lang="en-US" dirty="0"/>
              <a:t>Need help with IT, Academic Support, Enrolments, Student life and more?</a:t>
            </a:r>
          </a:p>
          <a:p>
            <a:r>
              <a:rPr lang="en-US" dirty="0"/>
              <a:t>Help Centre has articles with all the answers to your questions.</a:t>
            </a:r>
          </a:p>
        </p:txBody>
      </p:sp>
      <p:pic>
        <p:nvPicPr>
          <p:cNvPr id="6" name="Picture 5" descr="A picture containing electronics, text, multimedia, display device&#10;&#10;Description automatically generated">
            <a:extLst>
              <a:ext uri="{FF2B5EF4-FFF2-40B4-BE49-F238E27FC236}">
                <a16:creationId xmlns:a16="http://schemas.microsoft.com/office/drawing/2014/main" id="{8E2DBEC0-E3A4-EE2F-6221-F105015EE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99" y="625641"/>
            <a:ext cx="6168191" cy="616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3179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192CC7-78C1-D8C2-804C-4CAA16F93E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63135"/>
            <a:ext cx="12192000" cy="3853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AAD2BC4-3E04-8A42-F869-FBE7930CC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32" y="566785"/>
            <a:ext cx="4767250" cy="5724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A830D5-A737-63DC-F4B1-C27ABAF7F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342" y="627014"/>
            <a:ext cx="4300351" cy="662579"/>
          </a:xfrm>
        </p:spPr>
        <p:txBody>
          <a:bodyPr>
            <a:normAutofit/>
          </a:bodyPr>
          <a:lstStyle/>
          <a:p>
            <a:r>
              <a:rPr lang="en-US" sz="3600" dirty="0"/>
              <a:t>Microsoft Office 365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92DF39B-079D-E3DF-6B0D-64928D6D6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343" y="1971767"/>
            <a:ext cx="6040383" cy="1581330"/>
          </a:xfrm>
        </p:spPr>
        <p:txBody>
          <a:bodyPr>
            <a:normAutofit/>
          </a:bodyPr>
          <a:lstStyle/>
          <a:p>
            <a:r>
              <a:rPr lang="en-NZ" sz="2000" dirty="0"/>
              <a:t>Download and install latest Office 365 applications like Word, Excel, PowerPoint and more.</a:t>
            </a:r>
          </a:p>
          <a:p>
            <a:r>
              <a:rPr lang="en-NZ" sz="2000" dirty="0"/>
              <a:t>Only available while you are a current student.</a:t>
            </a:r>
          </a:p>
          <a:p>
            <a:endParaRPr lang="en-NZ" sz="2000" dirty="0"/>
          </a:p>
        </p:txBody>
      </p:sp>
      <p:pic>
        <p:nvPicPr>
          <p:cNvPr id="9" name="Picture 8" descr="A picture containing screenshot, graphics, graphic design, design">
            <a:extLst>
              <a:ext uri="{FF2B5EF4-FFF2-40B4-BE49-F238E27FC236}">
                <a16:creationId xmlns:a16="http://schemas.microsoft.com/office/drawing/2014/main" id="{D88ECBFB-D824-A3B0-8FCD-5FD33341D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14" y="297184"/>
            <a:ext cx="2256322" cy="1353793"/>
          </a:xfrm>
          <a:prstGeom prst="rect">
            <a:avLst/>
          </a:prstGeom>
        </p:spPr>
      </p:pic>
      <p:sp>
        <p:nvSpPr>
          <p:cNvPr id="12" name="Subtitle 5">
            <a:extLst>
              <a:ext uri="{FF2B5EF4-FFF2-40B4-BE49-F238E27FC236}">
                <a16:creationId xmlns:a16="http://schemas.microsoft.com/office/drawing/2014/main" id="{154CDAD0-BDE4-2772-7CAD-84CA0BE1E401}"/>
              </a:ext>
            </a:extLst>
          </p:cNvPr>
          <p:cNvSpPr txBox="1">
            <a:spLocks/>
          </p:cNvSpPr>
          <p:nvPr/>
        </p:nvSpPr>
        <p:spPr>
          <a:xfrm>
            <a:off x="548053" y="4422513"/>
            <a:ext cx="6331718" cy="82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000" dirty="0"/>
              <a:t>Go to </a:t>
            </a:r>
            <a:r>
              <a:rPr lang="en-NZ" sz="2000" dirty="0">
                <a:hlinkClick r:id="rId5"/>
              </a:rPr>
              <a:t>www.support.wintec.ac.nz</a:t>
            </a:r>
            <a:r>
              <a:rPr lang="en-NZ" sz="2000" dirty="0"/>
              <a:t> and search for MS Office. Follow the instructions available.</a:t>
            </a:r>
          </a:p>
        </p:txBody>
      </p:sp>
      <p:sp>
        <p:nvSpPr>
          <p:cNvPr id="13" name="Subtitle 5">
            <a:extLst>
              <a:ext uri="{FF2B5EF4-FFF2-40B4-BE49-F238E27FC236}">
                <a16:creationId xmlns:a16="http://schemas.microsoft.com/office/drawing/2014/main" id="{737F9617-AC8E-3236-BA99-0692CE25A9F5}"/>
              </a:ext>
            </a:extLst>
          </p:cNvPr>
          <p:cNvSpPr txBox="1">
            <a:spLocks/>
          </p:cNvSpPr>
          <p:nvPr/>
        </p:nvSpPr>
        <p:spPr>
          <a:xfrm>
            <a:off x="572296" y="3982346"/>
            <a:ext cx="1961080" cy="275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000" dirty="0">
                <a:solidFill>
                  <a:schemeClr val="accent1"/>
                </a:solidFill>
              </a:rPr>
              <a:t>Self Service Knowledgebase &gt; IT</a:t>
            </a:r>
          </a:p>
        </p:txBody>
      </p:sp>
    </p:spTree>
    <p:extLst>
      <p:ext uri="{BB962C8B-B14F-4D97-AF65-F5344CB8AC3E}">
        <p14:creationId xmlns:p14="http://schemas.microsoft.com/office/powerpoint/2010/main" val="13972957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03A5F3-1114-45DE-8E66-8F1EC990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733" y="5193196"/>
            <a:ext cx="5330267" cy="984068"/>
          </a:xfrm>
        </p:spPr>
        <p:txBody>
          <a:bodyPr>
            <a:normAutofit/>
          </a:bodyPr>
          <a:lstStyle/>
          <a:p>
            <a:r>
              <a:rPr lang="en-NZ" sz="2800" dirty="0">
                <a:solidFill>
                  <a:schemeClr val="accent1"/>
                </a:solidFill>
              </a:rPr>
              <a:t>www.onlinetopup.wintec.ac.nz</a:t>
            </a:r>
          </a:p>
        </p:txBody>
      </p:sp>
      <p:pic>
        <p:nvPicPr>
          <p:cNvPr id="7" name="Picture 6" descr="A screen shot of a phone&#10;&#10;Description automatically generated with medium confidence">
            <a:extLst>
              <a:ext uri="{FF2B5EF4-FFF2-40B4-BE49-F238E27FC236}">
                <a16:creationId xmlns:a16="http://schemas.microsoft.com/office/drawing/2014/main" id="{F003DE20-1E60-9665-350E-060446D49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05" y="542545"/>
            <a:ext cx="2859465" cy="5340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7E67A71-6377-A264-7A64-83D7509C0B4F}"/>
              </a:ext>
            </a:extLst>
          </p:cNvPr>
          <p:cNvGrpSpPr/>
          <p:nvPr/>
        </p:nvGrpSpPr>
        <p:grpSpPr>
          <a:xfrm>
            <a:off x="765731" y="1506610"/>
            <a:ext cx="5095138" cy="3116171"/>
            <a:chOff x="765731" y="1545036"/>
            <a:chExt cx="5095138" cy="311617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17EF560-CEDC-9828-30FD-980230E17E88}"/>
                </a:ext>
              </a:extLst>
            </p:cNvPr>
            <p:cNvSpPr/>
            <p:nvPr/>
          </p:nvSpPr>
          <p:spPr>
            <a:xfrm>
              <a:off x="765731" y="1545036"/>
              <a:ext cx="5095138" cy="3116171"/>
            </a:xfrm>
            <a:prstGeom prst="roundRect">
              <a:avLst/>
            </a:prstGeom>
            <a:solidFill>
              <a:srgbClr val="FFD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9FEF9A-29A8-285E-5FAC-26C4F94E2B5E}"/>
                </a:ext>
              </a:extLst>
            </p:cNvPr>
            <p:cNvSpPr txBox="1"/>
            <p:nvPr/>
          </p:nvSpPr>
          <p:spPr>
            <a:xfrm>
              <a:off x="1053129" y="1835282"/>
              <a:ext cx="194767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3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Print</a:t>
              </a:r>
            </a:p>
            <a:p>
              <a:endParaRPr lang="en-NZ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3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Copy</a:t>
              </a:r>
            </a:p>
            <a:p>
              <a:endParaRPr lang="en-NZ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3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Scan</a:t>
              </a: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D3FB9505-415B-FE4A-5EE4-8BDF51B2E0D9}"/>
              </a:ext>
            </a:extLst>
          </p:cNvPr>
          <p:cNvSpPr txBox="1">
            <a:spLocks/>
          </p:cNvSpPr>
          <p:nvPr/>
        </p:nvSpPr>
        <p:spPr>
          <a:xfrm>
            <a:off x="765732" y="4622781"/>
            <a:ext cx="5330267" cy="984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Source Sans Pro" panose="020B05030304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2000" b="0" dirty="0"/>
              <a:t>ONLINE PRINTING TOP-UP</a:t>
            </a:r>
          </a:p>
        </p:txBody>
      </p:sp>
    </p:spTree>
    <p:extLst>
      <p:ext uri="{BB962C8B-B14F-4D97-AF65-F5344CB8AC3E}">
        <p14:creationId xmlns:p14="http://schemas.microsoft.com/office/powerpoint/2010/main" val="10271612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2B1EB2-67F7-B177-139E-DBDAE7651D14}"/>
              </a:ext>
            </a:extLst>
          </p:cNvPr>
          <p:cNvSpPr/>
          <p:nvPr/>
        </p:nvSpPr>
        <p:spPr>
          <a:xfrm>
            <a:off x="0" y="0"/>
            <a:ext cx="5934635" cy="6858000"/>
          </a:xfrm>
          <a:prstGeom prst="rect">
            <a:avLst/>
          </a:prstGeom>
          <a:solidFill>
            <a:srgbClr val="FFD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03A5F3-1114-45DE-8E66-8F1EC990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8" y="815859"/>
            <a:ext cx="3806267" cy="984068"/>
          </a:xfrm>
        </p:spPr>
        <p:txBody>
          <a:bodyPr>
            <a:normAutofit/>
          </a:bodyPr>
          <a:lstStyle/>
          <a:p>
            <a:r>
              <a:rPr lang="en-NZ" sz="2800" dirty="0"/>
              <a:t>Student Loan Laptops</a:t>
            </a:r>
          </a:p>
        </p:txBody>
      </p:sp>
      <p:pic>
        <p:nvPicPr>
          <p:cNvPr id="3" name="Picture 2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B0A45485-6210-DE85-56FF-48C2670B0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34" y="708282"/>
            <a:ext cx="3807767" cy="5072743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BD1066-2865-D01E-9D66-87D573BED6F2}"/>
              </a:ext>
            </a:extLst>
          </p:cNvPr>
          <p:cNvSpPr txBox="1"/>
          <p:nvPr/>
        </p:nvSpPr>
        <p:spPr>
          <a:xfrm>
            <a:off x="729608" y="2273195"/>
            <a:ext cx="44718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Students can borrow a loan laptop for up to 4 hours per borrow.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Laptop dispenser is available at City and Rotokauri campuses. </a:t>
            </a:r>
          </a:p>
          <a:p>
            <a:endParaRPr lang="en-U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Students need to setup a 4-digit pin on your ID card to use the laptop dispenser and you can get this setup from the Student Service desk.</a:t>
            </a:r>
            <a:endParaRPr lang="en-NZ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594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2B1EB2-67F7-B177-139E-DBDAE7651D14}"/>
              </a:ext>
            </a:extLst>
          </p:cNvPr>
          <p:cNvSpPr/>
          <p:nvPr/>
        </p:nvSpPr>
        <p:spPr>
          <a:xfrm>
            <a:off x="-1787" y="0"/>
            <a:ext cx="5934635" cy="6858000"/>
          </a:xfrm>
          <a:prstGeom prst="rect">
            <a:avLst/>
          </a:prstGeom>
          <a:solidFill>
            <a:srgbClr val="FFD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03A5F3-1114-45DE-8E66-8F1EC990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99" y="815859"/>
            <a:ext cx="3806267" cy="984068"/>
          </a:xfrm>
        </p:spPr>
        <p:txBody>
          <a:bodyPr>
            <a:normAutofit/>
          </a:bodyPr>
          <a:lstStyle/>
          <a:p>
            <a:r>
              <a:rPr lang="en-NZ" sz="2800" dirty="0"/>
              <a:t>Technology Use Policy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D1066-2865-D01E-9D66-87D573BED6F2}"/>
              </a:ext>
            </a:extLst>
          </p:cNvPr>
          <p:cNvSpPr txBox="1"/>
          <p:nvPr/>
        </p:nvSpPr>
        <p:spPr>
          <a:xfrm>
            <a:off x="729606" y="2298787"/>
            <a:ext cx="4471851" cy="2783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Promote Safe &amp; Ethical IT use.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Respect the use of Hardware.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Prevent Unauthorized access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Report any suspicious breaches.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Use of only approved Wintec Applications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FDA1C5-3A05-E312-2C17-5A9ED04DAFC6}"/>
              </a:ext>
            </a:extLst>
          </p:cNvPr>
          <p:cNvGrpSpPr/>
          <p:nvPr/>
        </p:nvGrpSpPr>
        <p:grpSpPr>
          <a:xfrm>
            <a:off x="7327880" y="1512017"/>
            <a:ext cx="3602975" cy="3833966"/>
            <a:chOff x="6933597" y="1358819"/>
            <a:chExt cx="3917660" cy="4218887"/>
          </a:xfrm>
        </p:grpSpPr>
        <p:pic>
          <p:nvPicPr>
            <p:cNvPr id="1026" name="Picture 2" descr="Microsoft Defender: Coming Soon To A Group Of 'family', 58% OFF">
              <a:extLst>
                <a:ext uri="{FF2B5EF4-FFF2-40B4-BE49-F238E27FC236}">
                  <a16:creationId xmlns:a16="http://schemas.microsoft.com/office/drawing/2014/main" id="{30DEF227-C2A5-D12F-D5B0-DC18BFE20B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43" t="17480" r="7397" b="19888"/>
            <a:stretch/>
          </p:blipFill>
          <p:spPr bwMode="auto">
            <a:xfrm>
              <a:off x="6933597" y="3489822"/>
              <a:ext cx="3917660" cy="2087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icrosoft Defender Antivirus - Wikipedia">
              <a:extLst>
                <a:ext uri="{FF2B5EF4-FFF2-40B4-BE49-F238E27FC236}">
                  <a16:creationId xmlns:a16="http://schemas.microsoft.com/office/drawing/2014/main" id="{FDB551C6-E8D7-E65E-67E6-5D2CEF5E0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6258" y="1358819"/>
              <a:ext cx="2214893" cy="2214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21429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difiedByJobTitle xmlns="F9234BC5-676D-41D9-98CB-EAC5CD0817FE" xsi:nil="true"/>
    <Category xmlns="a5e2efcd-90f5-488d-9610-31a8658c57cf">Branding</Category>
    <TaxCatchAll xmlns="f9234bc5-676d-41d9-98cb-eac5cd0817fe">
      <Value>5</Value>
    </TaxCatchAll>
    <e5907546988c4e8c9baabef7a7152e87 xmlns="f9234bc5-676d-41d9-98cb-eac5cd0817fe">Document|2bc295bf-0bf1-44d1-9b2a-e81c04385a3a</e5907546988c4e8c9baabef7a7152e87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8918B493E81C4A86AE43AF2F243551" ma:contentTypeVersion="13" ma:contentTypeDescription="Create a new document." ma:contentTypeScope="" ma:versionID="7c923d10eb4b600f45d75306439b7f51">
  <xsd:schema xmlns:xsd="http://www.w3.org/2001/XMLSchema" xmlns:xs="http://www.w3.org/2001/XMLSchema" xmlns:p="http://schemas.microsoft.com/office/2006/metadata/properties" xmlns:ns2="a5e2efcd-90f5-488d-9610-31a8658c57cf" xmlns:ns3="F9234BC5-676D-41D9-98CB-EAC5CD0817FE" xmlns:ns4="f9234bc5-676d-41d9-98cb-eac5cd0817fe" xmlns:ns5="217006bf-7901-4c80-9fa3-9a2fffd88c9c" targetNamespace="http://schemas.microsoft.com/office/2006/metadata/properties" ma:root="true" ma:fieldsID="1703384cac5cd0c41cd9592eba874241" ns2:_="" ns3:_="" ns4:_="" ns5:_="">
    <xsd:import namespace="a5e2efcd-90f5-488d-9610-31a8658c57cf"/>
    <xsd:import namespace="F9234BC5-676D-41D9-98CB-EAC5CD0817FE"/>
    <xsd:import namespace="f9234bc5-676d-41d9-98cb-eac5cd0817fe"/>
    <xsd:import namespace="217006bf-7901-4c80-9fa3-9a2fffd88c9c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ModifiedByJobTitle" minOccurs="0"/>
                <xsd:element ref="ns4:e5907546988c4e8c9baabef7a7152e87" minOccurs="0"/>
                <xsd:element ref="ns4:TaxCatchAll" minOccurs="0"/>
                <xsd:element ref="ns4:TaxCatchAllLabel" minOccurs="0"/>
                <xsd:element ref="ns2:MediaServiceMetadata" minOccurs="0"/>
                <xsd:element ref="ns2:MediaServiceFastMetadata" minOccurs="0"/>
                <xsd:element ref="ns5:SharedWithUsers" minOccurs="0"/>
                <xsd:element ref="ns5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2efcd-90f5-488d-9610-31a8658c57cf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format="Dropdown" ma:internalName="Category">
      <xsd:simpleType>
        <xsd:restriction base="dms:Choice">
          <xsd:enumeration value="Branding"/>
          <xsd:enumeration value="Policies"/>
          <xsd:enumeration value="Tōia Mai"/>
          <xsd:enumeration value="Faculty"/>
          <xsd:enumeration value="Finance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34BC5-676D-41D9-98CB-EAC5CD0817FE" elementFormDefault="qualified">
    <xsd:import namespace="http://schemas.microsoft.com/office/2006/documentManagement/types"/>
    <xsd:import namespace="http://schemas.microsoft.com/office/infopath/2007/PartnerControls"/>
    <xsd:element name="ModifiedByJobTitle" ma:index="3" nillable="true" ma:displayName="Modified By Job Title" ma:internalName="ModifiedByJobTitl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34bc5-676d-41d9-98cb-eac5cd0817fe" elementFormDefault="qualified">
    <xsd:import namespace="http://schemas.microsoft.com/office/2006/documentManagement/types"/>
    <xsd:import namespace="http://schemas.microsoft.com/office/infopath/2007/PartnerControls"/>
    <xsd:element name="e5907546988c4e8c9baabef7a7152e87" ma:index="6" nillable="true" ma:displayName="Classified_0" ma:hidden="true" ma:internalName="e5907546988c4e8c9baabef7a7152e87">
      <xsd:simpleType>
        <xsd:restriction base="dms:Note"/>
      </xsd:simpleType>
    </xsd:element>
    <xsd:element name="TaxCatchAll" ma:index="7" nillable="true" ma:displayName="Taxonomy Catch All Column" ma:hidden="true" ma:list="{0554d845-d1a9-4a6d-828d-17569c1ab927}" ma:internalName="TaxCatchAll" ma:showField="CatchAllData" ma:web="217006bf-7901-4c80-9fa3-9a2fffd88c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hidden="true" ma:list="{0554d845-d1a9-4a6d-828d-17569c1ab927}" ma:internalName="TaxCatchAllLabel" ma:readOnly="true" ma:showField="CatchAllDataLabel" ma:web="217006bf-7901-4c80-9fa3-9a2fffd88c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06bf-7901-4c80-9fa3-9a2fffd88c9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E81325-1293-42F2-B890-8CC570247B3A}">
  <ds:schemaRefs>
    <ds:schemaRef ds:uri="http://schemas.microsoft.com/office/2006/metadata/properties"/>
    <ds:schemaRef ds:uri="f44faf2b-29f5-42fc-8c29-d4fe90a7cef8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1aefdf04-b253-4b47-87f4-29f122952fa2"/>
    <ds:schemaRef ds:uri="http://purl.org/dc/elements/1.1/"/>
    <ds:schemaRef ds:uri="F9234BC5-676D-41D9-98CB-EAC5CD0817FE"/>
    <ds:schemaRef ds:uri="a5e2efcd-90f5-488d-9610-31a8658c57cf"/>
    <ds:schemaRef ds:uri="f9234bc5-676d-41d9-98cb-eac5cd0817fe"/>
  </ds:schemaRefs>
</ds:datastoreItem>
</file>

<file path=customXml/itemProps2.xml><?xml version="1.0" encoding="utf-8"?>
<ds:datastoreItem xmlns:ds="http://schemas.openxmlformats.org/officeDocument/2006/customXml" ds:itemID="{95D7B111-B416-4F68-8E60-2218E6533D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249EE3-AE62-48E0-8453-26500B6F7F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e2efcd-90f5-488d-9610-31a8658c57cf"/>
    <ds:schemaRef ds:uri="F9234BC5-676D-41D9-98CB-EAC5CD0817FE"/>
    <ds:schemaRef ds:uri="f9234bc5-676d-41d9-98cb-eac5cd0817fe"/>
    <ds:schemaRef ds:uri="217006bf-7901-4c80-9fa3-9a2fffd88c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ToiOhomai_Widescreen</Template>
  <TotalTime>1810</TotalTime>
  <Words>338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Source Sans Pro</vt:lpstr>
      <vt:lpstr>Office Theme</vt:lpstr>
      <vt:lpstr>Information Technology Services</vt:lpstr>
      <vt:lpstr>Things to know</vt:lpstr>
      <vt:lpstr>www.password.wintec.ac.nz</vt:lpstr>
      <vt:lpstr>Your Account</vt:lpstr>
      <vt:lpstr>www.support.wintec.ac.nz Self Service Knowledge Base</vt:lpstr>
      <vt:lpstr>Microsoft Office 365</vt:lpstr>
      <vt:lpstr>www.onlinetopup.wintec.ac.nz</vt:lpstr>
      <vt:lpstr>Student Loan Laptops</vt:lpstr>
      <vt:lpstr>Technology Use Policy</vt:lpstr>
      <vt:lpstr>Where to find us</vt:lpstr>
      <vt:lpstr>Where to find us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Sian Cox</dc:creator>
  <cp:lastModifiedBy>Aakash Suresh</cp:lastModifiedBy>
  <cp:revision>26</cp:revision>
  <dcterms:created xsi:type="dcterms:W3CDTF">2020-05-13T02:34:13Z</dcterms:created>
  <dcterms:modified xsi:type="dcterms:W3CDTF">2024-02-07T23:02:52Z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0x0101000C8918B493E81C4A86AE43AF2F243551</vt:lpwstr>
  </property>
  <property fmtid="{D5CDD505-2E9C-101B-9397-08002B2CF9AE}" pid="3" name="Classified">
    <vt:lpwstr>5;#Document|2bc295bf-0bf1-44d1-9b2a-e81c04385a3a</vt:lpwstr>
  </property>
</Properties>
</file>